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6" r:id="rId2"/>
    <p:sldId id="257" r:id="rId3"/>
    <p:sldId id="258" r:id="rId4"/>
    <p:sldId id="259" r:id="rId5"/>
    <p:sldId id="260" r:id="rId6"/>
    <p:sldId id="261" r:id="rId7"/>
    <p:sldId id="262" r:id="rId8"/>
    <p:sldId id="263" r:id="rId9"/>
    <p:sldId id="264" r:id="rId10"/>
    <p:sldId id="273" r:id="rId11"/>
    <p:sldId id="265" r:id="rId12"/>
    <p:sldId id="266" r:id="rId13"/>
    <p:sldId id="272" r:id="rId14"/>
    <p:sldId id="267" r:id="rId15"/>
    <p:sldId id="268" r:id="rId16"/>
    <p:sldId id="274" r:id="rId17"/>
    <p:sldId id="275" r:id="rId18"/>
    <p:sldId id="277" r:id="rId19"/>
    <p:sldId id="270" r:id="rId20"/>
    <p:sldId id="271"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0">
          <a:gsLst>
            <a:gs pos="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2" name="Group 38"/>
          <p:cNvGrpSpPr>
            <a:grpSpLocks/>
          </p:cNvGrpSpPr>
          <p:nvPr/>
        </p:nvGrpSpPr>
        <p:grpSpPr bwMode="auto">
          <a:xfrm>
            <a:off x="6350" y="615950"/>
            <a:ext cx="9118600" cy="6223000"/>
            <a:chOff x="4" y="388"/>
            <a:chExt cx="5744" cy="3920"/>
          </a:xfrm>
        </p:grpSpPr>
        <p:grpSp>
          <p:nvGrpSpPr>
            <p:cNvPr id="3" name="Group 4"/>
            <p:cNvGrpSpPr>
              <a:grpSpLocks/>
            </p:cNvGrpSpPr>
            <p:nvPr/>
          </p:nvGrpSpPr>
          <p:grpSpPr bwMode="auto">
            <a:xfrm>
              <a:off x="4" y="3364"/>
              <a:ext cx="424" cy="424"/>
              <a:chOff x="4" y="3364"/>
              <a:chExt cx="424" cy="424"/>
            </a:xfrm>
          </p:grpSpPr>
          <p:sp>
            <p:nvSpPr>
              <p:cNvPr id="2050" name="Oval 2"/>
              <p:cNvSpPr>
                <a:spLocks noChangeArrowheads="1"/>
              </p:cNvSpPr>
              <p:nvPr/>
            </p:nvSpPr>
            <p:spPr bwMode="grayWhite">
              <a:xfrm>
                <a:off x="4" y="3364"/>
                <a:ext cx="424" cy="424"/>
              </a:xfrm>
              <a:prstGeom prst="ellipse">
                <a:avLst/>
              </a:prstGeom>
              <a:noFill/>
              <a:ln w="12700">
                <a:solidFill>
                  <a:schemeClr val="tx1"/>
                </a:solidFill>
                <a:round/>
                <a:headEnd/>
                <a:tailEnd/>
              </a:ln>
              <a:effectLst/>
            </p:spPr>
            <p:txBody>
              <a:bodyPr wrap="none" anchor="ctr"/>
              <a:lstStyle/>
              <a:p>
                <a:endParaRPr lang="en-US"/>
              </a:p>
            </p:txBody>
          </p:sp>
          <p:sp>
            <p:nvSpPr>
              <p:cNvPr id="2051" name="Oval 3"/>
              <p:cNvSpPr>
                <a:spLocks noChangeArrowheads="1"/>
              </p:cNvSpPr>
              <p:nvPr/>
            </p:nvSpPr>
            <p:spPr bwMode="grayWhite">
              <a:xfrm>
                <a:off x="100" y="3460"/>
                <a:ext cx="63" cy="63"/>
              </a:xfrm>
              <a:prstGeom prst="ellipse">
                <a:avLst/>
              </a:prstGeom>
              <a:solidFill>
                <a:schemeClr val="tx1"/>
              </a:solidFill>
              <a:ln w="12700">
                <a:solidFill>
                  <a:schemeClr val="tx1"/>
                </a:solidFill>
                <a:round/>
                <a:headEnd/>
                <a:tailEnd/>
              </a:ln>
              <a:effectLst/>
            </p:spPr>
            <p:txBody>
              <a:bodyPr wrap="none" anchor="ctr"/>
              <a:lstStyle/>
              <a:p>
                <a:endParaRPr lang="en-US"/>
              </a:p>
            </p:txBody>
          </p:sp>
        </p:grpSp>
        <p:grpSp>
          <p:nvGrpSpPr>
            <p:cNvPr id="4" name="Group 7"/>
            <p:cNvGrpSpPr>
              <a:grpSpLocks/>
            </p:cNvGrpSpPr>
            <p:nvPr/>
          </p:nvGrpSpPr>
          <p:grpSpPr bwMode="auto">
            <a:xfrm>
              <a:off x="340" y="3700"/>
              <a:ext cx="184" cy="184"/>
              <a:chOff x="340" y="3700"/>
              <a:chExt cx="184" cy="184"/>
            </a:xfrm>
          </p:grpSpPr>
          <p:sp>
            <p:nvSpPr>
              <p:cNvPr id="2053" name="Oval 5"/>
              <p:cNvSpPr>
                <a:spLocks noChangeArrowheads="1"/>
              </p:cNvSpPr>
              <p:nvPr/>
            </p:nvSpPr>
            <p:spPr bwMode="grayWhite">
              <a:xfrm>
                <a:off x="340" y="3700"/>
                <a:ext cx="184" cy="184"/>
              </a:xfrm>
              <a:prstGeom prst="ellipse">
                <a:avLst/>
              </a:prstGeom>
              <a:noFill/>
              <a:ln w="12700">
                <a:solidFill>
                  <a:schemeClr val="tx1"/>
                </a:solidFill>
                <a:round/>
                <a:headEnd/>
                <a:tailEnd/>
              </a:ln>
              <a:effectLst/>
            </p:spPr>
            <p:txBody>
              <a:bodyPr wrap="none" anchor="ctr"/>
              <a:lstStyle/>
              <a:p>
                <a:endParaRPr lang="en-US"/>
              </a:p>
            </p:txBody>
          </p:sp>
          <p:sp>
            <p:nvSpPr>
              <p:cNvPr id="2054" name="Oval 6"/>
              <p:cNvSpPr>
                <a:spLocks noChangeArrowheads="1"/>
              </p:cNvSpPr>
              <p:nvPr/>
            </p:nvSpPr>
            <p:spPr bwMode="grayWhite">
              <a:xfrm>
                <a:off x="382" y="3742"/>
                <a:ext cx="24" cy="24"/>
              </a:xfrm>
              <a:prstGeom prst="ellipse">
                <a:avLst/>
              </a:prstGeom>
              <a:solidFill>
                <a:schemeClr val="tx1"/>
              </a:solidFill>
              <a:ln w="12700">
                <a:solidFill>
                  <a:schemeClr val="tx1"/>
                </a:solidFill>
                <a:round/>
                <a:headEnd/>
                <a:tailEnd/>
              </a:ln>
              <a:effectLst/>
            </p:spPr>
            <p:txBody>
              <a:bodyPr wrap="none" anchor="ctr"/>
              <a:lstStyle/>
              <a:p>
                <a:endParaRPr lang="en-US"/>
              </a:p>
            </p:txBody>
          </p:sp>
        </p:grpSp>
        <p:grpSp>
          <p:nvGrpSpPr>
            <p:cNvPr id="5" name="Group 10"/>
            <p:cNvGrpSpPr>
              <a:grpSpLocks/>
            </p:cNvGrpSpPr>
            <p:nvPr/>
          </p:nvGrpSpPr>
          <p:grpSpPr bwMode="auto">
            <a:xfrm>
              <a:off x="3875" y="3612"/>
              <a:ext cx="280" cy="280"/>
              <a:chOff x="3875" y="3612"/>
              <a:chExt cx="280" cy="280"/>
            </a:xfrm>
          </p:grpSpPr>
          <p:sp>
            <p:nvSpPr>
              <p:cNvPr id="2056" name="Oval 8"/>
              <p:cNvSpPr>
                <a:spLocks noChangeArrowheads="1"/>
              </p:cNvSpPr>
              <p:nvPr/>
            </p:nvSpPr>
            <p:spPr bwMode="grayWhite">
              <a:xfrm>
                <a:off x="3875" y="3612"/>
                <a:ext cx="280" cy="280"/>
              </a:xfrm>
              <a:prstGeom prst="ellipse">
                <a:avLst/>
              </a:prstGeom>
              <a:noFill/>
              <a:ln w="12700">
                <a:solidFill>
                  <a:schemeClr val="tx1"/>
                </a:solidFill>
                <a:round/>
                <a:headEnd/>
                <a:tailEnd/>
              </a:ln>
              <a:effectLst/>
            </p:spPr>
            <p:txBody>
              <a:bodyPr wrap="none" anchor="ctr"/>
              <a:lstStyle/>
              <a:p>
                <a:endParaRPr lang="en-US"/>
              </a:p>
            </p:txBody>
          </p:sp>
          <p:sp>
            <p:nvSpPr>
              <p:cNvPr id="2057" name="Oval 9"/>
              <p:cNvSpPr>
                <a:spLocks noChangeArrowheads="1"/>
              </p:cNvSpPr>
              <p:nvPr/>
            </p:nvSpPr>
            <p:spPr bwMode="grayWhite">
              <a:xfrm>
                <a:off x="3939" y="3676"/>
                <a:ext cx="39" cy="39"/>
              </a:xfrm>
              <a:prstGeom prst="ellipse">
                <a:avLst/>
              </a:prstGeom>
              <a:solidFill>
                <a:schemeClr val="tx1"/>
              </a:solidFill>
              <a:ln w="12700">
                <a:solidFill>
                  <a:schemeClr val="tx1"/>
                </a:solidFill>
                <a:round/>
                <a:headEnd/>
                <a:tailEnd/>
              </a:ln>
              <a:effectLst/>
            </p:spPr>
            <p:txBody>
              <a:bodyPr wrap="none" anchor="ctr"/>
              <a:lstStyle/>
              <a:p>
                <a:endParaRPr lang="en-US"/>
              </a:p>
            </p:txBody>
          </p:sp>
        </p:grpSp>
        <p:grpSp>
          <p:nvGrpSpPr>
            <p:cNvPr id="6" name="Group 13"/>
            <p:cNvGrpSpPr>
              <a:grpSpLocks/>
            </p:cNvGrpSpPr>
            <p:nvPr/>
          </p:nvGrpSpPr>
          <p:grpSpPr bwMode="auto">
            <a:xfrm>
              <a:off x="1560" y="4076"/>
              <a:ext cx="232" cy="232"/>
              <a:chOff x="1560" y="4076"/>
              <a:chExt cx="232" cy="232"/>
            </a:xfrm>
          </p:grpSpPr>
          <p:sp>
            <p:nvSpPr>
              <p:cNvPr id="2059" name="Oval 11"/>
              <p:cNvSpPr>
                <a:spLocks noChangeArrowheads="1"/>
              </p:cNvSpPr>
              <p:nvPr/>
            </p:nvSpPr>
            <p:spPr bwMode="grayWhite">
              <a:xfrm>
                <a:off x="1560" y="4076"/>
                <a:ext cx="232" cy="232"/>
              </a:xfrm>
              <a:prstGeom prst="ellipse">
                <a:avLst/>
              </a:prstGeom>
              <a:noFill/>
              <a:ln w="12700">
                <a:solidFill>
                  <a:schemeClr val="tx1"/>
                </a:solidFill>
                <a:round/>
                <a:headEnd/>
                <a:tailEnd/>
              </a:ln>
              <a:effectLst/>
            </p:spPr>
            <p:txBody>
              <a:bodyPr wrap="none" anchor="ctr"/>
              <a:lstStyle/>
              <a:p>
                <a:endParaRPr lang="en-US"/>
              </a:p>
            </p:txBody>
          </p:sp>
          <p:sp>
            <p:nvSpPr>
              <p:cNvPr id="2060" name="Oval 12"/>
              <p:cNvSpPr>
                <a:spLocks noChangeArrowheads="1"/>
              </p:cNvSpPr>
              <p:nvPr/>
            </p:nvSpPr>
            <p:spPr bwMode="grayWhite">
              <a:xfrm>
                <a:off x="1613" y="4129"/>
                <a:ext cx="32" cy="32"/>
              </a:xfrm>
              <a:prstGeom prst="ellipse">
                <a:avLst/>
              </a:prstGeom>
              <a:solidFill>
                <a:schemeClr val="tx1"/>
              </a:solidFill>
              <a:ln w="12700">
                <a:solidFill>
                  <a:schemeClr val="tx1"/>
                </a:solidFill>
                <a:round/>
                <a:headEnd/>
                <a:tailEnd/>
              </a:ln>
              <a:effectLst/>
            </p:spPr>
            <p:txBody>
              <a:bodyPr wrap="none" anchor="ctr"/>
              <a:lstStyle/>
              <a:p>
                <a:endParaRPr lang="en-US"/>
              </a:p>
            </p:txBody>
          </p:sp>
        </p:grpSp>
        <p:grpSp>
          <p:nvGrpSpPr>
            <p:cNvPr id="7" name="Group 16"/>
            <p:cNvGrpSpPr>
              <a:grpSpLocks/>
            </p:cNvGrpSpPr>
            <p:nvPr/>
          </p:nvGrpSpPr>
          <p:grpSpPr bwMode="auto">
            <a:xfrm>
              <a:off x="4" y="2788"/>
              <a:ext cx="232" cy="232"/>
              <a:chOff x="4" y="2788"/>
              <a:chExt cx="232" cy="232"/>
            </a:xfrm>
          </p:grpSpPr>
          <p:sp>
            <p:nvSpPr>
              <p:cNvPr id="2062" name="Oval 14"/>
              <p:cNvSpPr>
                <a:spLocks noChangeArrowheads="1"/>
              </p:cNvSpPr>
              <p:nvPr/>
            </p:nvSpPr>
            <p:spPr bwMode="grayWhite">
              <a:xfrm>
                <a:off x="4" y="2788"/>
                <a:ext cx="232" cy="232"/>
              </a:xfrm>
              <a:prstGeom prst="ellipse">
                <a:avLst/>
              </a:prstGeom>
              <a:noFill/>
              <a:ln w="12700">
                <a:solidFill>
                  <a:schemeClr val="tx1"/>
                </a:solidFill>
                <a:round/>
                <a:headEnd/>
                <a:tailEnd/>
              </a:ln>
              <a:effectLst/>
            </p:spPr>
            <p:txBody>
              <a:bodyPr wrap="none" anchor="ctr"/>
              <a:lstStyle/>
              <a:p>
                <a:endParaRPr lang="en-US"/>
              </a:p>
            </p:txBody>
          </p:sp>
          <p:sp>
            <p:nvSpPr>
              <p:cNvPr id="2063" name="Oval 15"/>
              <p:cNvSpPr>
                <a:spLocks noChangeArrowheads="1"/>
              </p:cNvSpPr>
              <p:nvPr/>
            </p:nvSpPr>
            <p:spPr bwMode="grayWhite">
              <a:xfrm>
                <a:off x="57" y="2841"/>
                <a:ext cx="32" cy="32"/>
              </a:xfrm>
              <a:prstGeom prst="ellipse">
                <a:avLst/>
              </a:prstGeom>
              <a:solidFill>
                <a:schemeClr val="tx1"/>
              </a:solidFill>
              <a:ln w="12700">
                <a:solidFill>
                  <a:schemeClr val="tx1"/>
                </a:solidFill>
                <a:round/>
                <a:headEnd/>
                <a:tailEnd/>
              </a:ln>
              <a:effectLst/>
            </p:spPr>
            <p:txBody>
              <a:bodyPr wrap="none" anchor="ctr"/>
              <a:lstStyle/>
              <a:p>
                <a:endParaRPr lang="en-US"/>
              </a:p>
            </p:txBody>
          </p:sp>
        </p:grpSp>
        <p:grpSp>
          <p:nvGrpSpPr>
            <p:cNvPr id="8" name="Group 19"/>
            <p:cNvGrpSpPr>
              <a:grpSpLocks/>
            </p:cNvGrpSpPr>
            <p:nvPr/>
          </p:nvGrpSpPr>
          <p:grpSpPr bwMode="auto">
            <a:xfrm>
              <a:off x="3460" y="388"/>
              <a:ext cx="424" cy="424"/>
              <a:chOff x="3460" y="388"/>
              <a:chExt cx="424" cy="424"/>
            </a:xfrm>
          </p:grpSpPr>
          <p:sp>
            <p:nvSpPr>
              <p:cNvPr id="2065" name="Oval 17"/>
              <p:cNvSpPr>
                <a:spLocks noChangeArrowheads="1"/>
              </p:cNvSpPr>
              <p:nvPr/>
            </p:nvSpPr>
            <p:spPr bwMode="grayWhite">
              <a:xfrm>
                <a:off x="3460" y="388"/>
                <a:ext cx="424" cy="424"/>
              </a:xfrm>
              <a:prstGeom prst="ellipse">
                <a:avLst/>
              </a:prstGeom>
              <a:noFill/>
              <a:ln w="12700">
                <a:solidFill>
                  <a:schemeClr val="tx1"/>
                </a:solidFill>
                <a:round/>
                <a:headEnd/>
                <a:tailEnd/>
              </a:ln>
              <a:effectLst/>
            </p:spPr>
            <p:txBody>
              <a:bodyPr wrap="none" anchor="ctr"/>
              <a:lstStyle/>
              <a:p>
                <a:endParaRPr lang="en-US"/>
              </a:p>
            </p:txBody>
          </p:sp>
          <p:sp>
            <p:nvSpPr>
              <p:cNvPr id="2066" name="Oval 18"/>
              <p:cNvSpPr>
                <a:spLocks noChangeArrowheads="1"/>
              </p:cNvSpPr>
              <p:nvPr/>
            </p:nvSpPr>
            <p:spPr bwMode="grayWhite">
              <a:xfrm>
                <a:off x="3556" y="484"/>
                <a:ext cx="63" cy="63"/>
              </a:xfrm>
              <a:prstGeom prst="ellipse">
                <a:avLst/>
              </a:prstGeom>
              <a:solidFill>
                <a:schemeClr val="tx1"/>
              </a:solidFill>
              <a:ln w="12700">
                <a:solidFill>
                  <a:schemeClr val="tx1"/>
                </a:solidFill>
                <a:round/>
                <a:headEnd/>
                <a:tailEnd/>
              </a:ln>
              <a:effectLst/>
            </p:spPr>
            <p:txBody>
              <a:bodyPr wrap="none" anchor="ctr"/>
              <a:lstStyle/>
              <a:p>
                <a:endParaRPr lang="en-US"/>
              </a:p>
            </p:txBody>
          </p:sp>
        </p:grpSp>
        <p:grpSp>
          <p:nvGrpSpPr>
            <p:cNvPr id="9" name="Group 22"/>
            <p:cNvGrpSpPr>
              <a:grpSpLocks/>
            </p:cNvGrpSpPr>
            <p:nvPr/>
          </p:nvGrpSpPr>
          <p:grpSpPr bwMode="auto">
            <a:xfrm>
              <a:off x="3220" y="580"/>
              <a:ext cx="232" cy="232"/>
              <a:chOff x="3220" y="580"/>
              <a:chExt cx="232" cy="232"/>
            </a:xfrm>
          </p:grpSpPr>
          <p:sp>
            <p:nvSpPr>
              <p:cNvPr id="2068" name="Oval 20"/>
              <p:cNvSpPr>
                <a:spLocks noChangeArrowheads="1"/>
              </p:cNvSpPr>
              <p:nvPr/>
            </p:nvSpPr>
            <p:spPr bwMode="grayWhite">
              <a:xfrm>
                <a:off x="3220" y="580"/>
                <a:ext cx="232" cy="232"/>
              </a:xfrm>
              <a:prstGeom prst="ellipse">
                <a:avLst/>
              </a:prstGeom>
              <a:noFill/>
              <a:ln w="12700">
                <a:solidFill>
                  <a:schemeClr val="tx1"/>
                </a:solidFill>
                <a:round/>
                <a:headEnd/>
                <a:tailEnd/>
              </a:ln>
              <a:effectLst/>
            </p:spPr>
            <p:txBody>
              <a:bodyPr wrap="none" anchor="ctr"/>
              <a:lstStyle/>
              <a:p>
                <a:endParaRPr lang="en-US"/>
              </a:p>
            </p:txBody>
          </p:sp>
          <p:sp>
            <p:nvSpPr>
              <p:cNvPr id="2069" name="Oval 21"/>
              <p:cNvSpPr>
                <a:spLocks noChangeArrowheads="1"/>
              </p:cNvSpPr>
              <p:nvPr/>
            </p:nvSpPr>
            <p:spPr bwMode="grayWhite">
              <a:xfrm>
                <a:off x="3273" y="633"/>
                <a:ext cx="32" cy="32"/>
              </a:xfrm>
              <a:prstGeom prst="ellipse">
                <a:avLst/>
              </a:prstGeom>
              <a:solidFill>
                <a:schemeClr val="tx1"/>
              </a:solidFill>
              <a:ln w="12700">
                <a:solidFill>
                  <a:schemeClr val="tx1"/>
                </a:solidFill>
                <a:round/>
                <a:headEnd/>
                <a:tailEnd/>
              </a:ln>
              <a:effectLst/>
            </p:spPr>
            <p:txBody>
              <a:bodyPr wrap="none" anchor="ctr"/>
              <a:lstStyle/>
              <a:p>
                <a:endParaRPr lang="en-US"/>
              </a:p>
            </p:txBody>
          </p:sp>
        </p:grpSp>
        <p:grpSp>
          <p:nvGrpSpPr>
            <p:cNvPr id="10" name="Group 25"/>
            <p:cNvGrpSpPr>
              <a:grpSpLocks/>
            </p:cNvGrpSpPr>
            <p:nvPr/>
          </p:nvGrpSpPr>
          <p:grpSpPr bwMode="auto">
            <a:xfrm>
              <a:off x="3892" y="388"/>
              <a:ext cx="232" cy="232"/>
              <a:chOff x="3892" y="388"/>
              <a:chExt cx="232" cy="232"/>
            </a:xfrm>
          </p:grpSpPr>
          <p:sp>
            <p:nvSpPr>
              <p:cNvPr id="2071" name="Oval 23"/>
              <p:cNvSpPr>
                <a:spLocks noChangeArrowheads="1"/>
              </p:cNvSpPr>
              <p:nvPr/>
            </p:nvSpPr>
            <p:spPr bwMode="grayWhite">
              <a:xfrm>
                <a:off x="3892" y="388"/>
                <a:ext cx="232" cy="232"/>
              </a:xfrm>
              <a:prstGeom prst="ellipse">
                <a:avLst/>
              </a:prstGeom>
              <a:noFill/>
              <a:ln w="12700">
                <a:solidFill>
                  <a:schemeClr val="tx1"/>
                </a:solidFill>
                <a:round/>
                <a:headEnd/>
                <a:tailEnd/>
              </a:ln>
              <a:effectLst/>
            </p:spPr>
            <p:txBody>
              <a:bodyPr wrap="none" anchor="ctr"/>
              <a:lstStyle/>
              <a:p>
                <a:endParaRPr lang="en-US"/>
              </a:p>
            </p:txBody>
          </p:sp>
          <p:sp>
            <p:nvSpPr>
              <p:cNvPr id="2072" name="Oval 24"/>
              <p:cNvSpPr>
                <a:spLocks noChangeArrowheads="1"/>
              </p:cNvSpPr>
              <p:nvPr/>
            </p:nvSpPr>
            <p:spPr bwMode="grayWhite">
              <a:xfrm>
                <a:off x="3945" y="441"/>
                <a:ext cx="32" cy="32"/>
              </a:xfrm>
              <a:prstGeom prst="ellipse">
                <a:avLst/>
              </a:prstGeom>
              <a:solidFill>
                <a:schemeClr val="tx1"/>
              </a:solidFill>
              <a:ln w="12700">
                <a:solidFill>
                  <a:schemeClr val="tx1"/>
                </a:solidFill>
                <a:round/>
                <a:headEnd/>
                <a:tailEnd/>
              </a:ln>
              <a:effectLst/>
            </p:spPr>
            <p:txBody>
              <a:bodyPr wrap="none" anchor="ctr"/>
              <a:lstStyle/>
              <a:p>
                <a:endParaRPr lang="en-US"/>
              </a:p>
            </p:txBody>
          </p:sp>
        </p:grpSp>
        <p:grpSp>
          <p:nvGrpSpPr>
            <p:cNvPr id="11" name="Group 28"/>
            <p:cNvGrpSpPr>
              <a:grpSpLocks/>
            </p:cNvGrpSpPr>
            <p:nvPr/>
          </p:nvGrpSpPr>
          <p:grpSpPr bwMode="auto">
            <a:xfrm>
              <a:off x="5420" y="1139"/>
              <a:ext cx="328" cy="328"/>
              <a:chOff x="5420" y="1139"/>
              <a:chExt cx="328" cy="328"/>
            </a:xfrm>
          </p:grpSpPr>
          <p:sp>
            <p:nvSpPr>
              <p:cNvPr id="2074" name="Oval 26"/>
              <p:cNvSpPr>
                <a:spLocks noChangeArrowheads="1"/>
              </p:cNvSpPr>
              <p:nvPr/>
            </p:nvSpPr>
            <p:spPr bwMode="grayWhite">
              <a:xfrm>
                <a:off x="5420" y="1139"/>
                <a:ext cx="328" cy="328"/>
              </a:xfrm>
              <a:prstGeom prst="ellipse">
                <a:avLst/>
              </a:prstGeom>
              <a:noFill/>
              <a:ln w="12700">
                <a:solidFill>
                  <a:schemeClr val="tx1"/>
                </a:solidFill>
                <a:round/>
                <a:headEnd/>
                <a:tailEnd/>
              </a:ln>
              <a:effectLst/>
            </p:spPr>
            <p:txBody>
              <a:bodyPr wrap="none" anchor="ctr"/>
              <a:lstStyle/>
              <a:p>
                <a:endParaRPr lang="en-US"/>
              </a:p>
            </p:txBody>
          </p:sp>
          <p:sp>
            <p:nvSpPr>
              <p:cNvPr id="2075" name="Oval 27"/>
              <p:cNvSpPr>
                <a:spLocks noChangeArrowheads="1"/>
              </p:cNvSpPr>
              <p:nvPr/>
            </p:nvSpPr>
            <p:spPr bwMode="grayWhite">
              <a:xfrm>
                <a:off x="5495" y="1214"/>
                <a:ext cx="47" cy="47"/>
              </a:xfrm>
              <a:prstGeom prst="ellipse">
                <a:avLst/>
              </a:prstGeom>
              <a:solidFill>
                <a:schemeClr val="tx1"/>
              </a:solidFill>
              <a:ln w="12700">
                <a:solidFill>
                  <a:schemeClr val="tx1"/>
                </a:solidFill>
                <a:round/>
                <a:headEnd/>
                <a:tailEnd/>
              </a:ln>
              <a:effectLst/>
            </p:spPr>
            <p:txBody>
              <a:bodyPr wrap="none" anchor="ctr"/>
              <a:lstStyle/>
              <a:p>
                <a:endParaRPr lang="en-US"/>
              </a:p>
            </p:txBody>
          </p:sp>
        </p:grpSp>
        <p:grpSp>
          <p:nvGrpSpPr>
            <p:cNvPr id="12" name="Group 31"/>
            <p:cNvGrpSpPr>
              <a:grpSpLocks/>
            </p:cNvGrpSpPr>
            <p:nvPr/>
          </p:nvGrpSpPr>
          <p:grpSpPr bwMode="auto">
            <a:xfrm>
              <a:off x="5476" y="1588"/>
              <a:ext cx="136" cy="136"/>
              <a:chOff x="5476" y="1588"/>
              <a:chExt cx="136" cy="136"/>
            </a:xfrm>
          </p:grpSpPr>
          <p:sp>
            <p:nvSpPr>
              <p:cNvPr id="2077" name="Oval 29"/>
              <p:cNvSpPr>
                <a:spLocks noChangeArrowheads="1"/>
              </p:cNvSpPr>
              <p:nvPr/>
            </p:nvSpPr>
            <p:spPr bwMode="grayWhite">
              <a:xfrm>
                <a:off x="5476" y="1588"/>
                <a:ext cx="136" cy="136"/>
              </a:xfrm>
              <a:prstGeom prst="ellipse">
                <a:avLst/>
              </a:prstGeom>
              <a:noFill/>
              <a:ln w="12700">
                <a:solidFill>
                  <a:schemeClr val="tx1"/>
                </a:solidFill>
                <a:round/>
                <a:headEnd/>
                <a:tailEnd/>
              </a:ln>
              <a:effectLst/>
            </p:spPr>
            <p:txBody>
              <a:bodyPr wrap="none" anchor="ctr"/>
              <a:lstStyle/>
              <a:p>
                <a:endParaRPr lang="en-US"/>
              </a:p>
            </p:txBody>
          </p:sp>
          <p:sp>
            <p:nvSpPr>
              <p:cNvPr id="2078" name="Oval 30"/>
              <p:cNvSpPr>
                <a:spLocks noChangeArrowheads="1"/>
              </p:cNvSpPr>
              <p:nvPr/>
            </p:nvSpPr>
            <p:spPr bwMode="grayWhite">
              <a:xfrm>
                <a:off x="5508" y="1620"/>
                <a:ext cx="16" cy="16"/>
              </a:xfrm>
              <a:prstGeom prst="ellipse">
                <a:avLst/>
              </a:prstGeom>
              <a:solidFill>
                <a:schemeClr val="tx1"/>
              </a:solidFill>
              <a:ln w="12700">
                <a:solidFill>
                  <a:schemeClr val="tx1"/>
                </a:solidFill>
                <a:round/>
                <a:headEnd/>
                <a:tailEnd/>
              </a:ln>
              <a:effectLst/>
            </p:spPr>
            <p:txBody>
              <a:bodyPr wrap="none" anchor="ctr"/>
              <a:lstStyle/>
              <a:p>
                <a:endParaRPr lang="en-US"/>
              </a:p>
            </p:txBody>
          </p:sp>
        </p:grpSp>
        <p:grpSp>
          <p:nvGrpSpPr>
            <p:cNvPr id="13" name="Group 34"/>
            <p:cNvGrpSpPr>
              <a:grpSpLocks/>
            </p:cNvGrpSpPr>
            <p:nvPr/>
          </p:nvGrpSpPr>
          <p:grpSpPr bwMode="auto">
            <a:xfrm>
              <a:off x="772" y="772"/>
              <a:ext cx="328" cy="328"/>
              <a:chOff x="772" y="772"/>
              <a:chExt cx="328" cy="328"/>
            </a:xfrm>
          </p:grpSpPr>
          <p:sp>
            <p:nvSpPr>
              <p:cNvPr id="2080" name="Oval 32"/>
              <p:cNvSpPr>
                <a:spLocks noChangeArrowheads="1"/>
              </p:cNvSpPr>
              <p:nvPr/>
            </p:nvSpPr>
            <p:spPr bwMode="grayWhite">
              <a:xfrm>
                <a:off x="772" y="772"/>
                <a:ext cx="328" cy="328"/>
              </a:xfrm>
              <a:prstGeom prst="ellipse">
                <a:avLst/>
              </a:prstGeom>
              <a:noFill/>
              <a:ln w="12700">
                <a:solidFill>
                  <a:schemeClr val="tx1"/>
                </a:solidFill>
                <a:round/>
                <a:headEnd/>
                <a:tailEnd/>
              </a:ln>
              <a:effectLst/>
            </p:spPr>
            <p:txBody>
              <a:bodyPr wrap="none" anchor="ctr"/>
              <a:lstStyle/>
              <a:p>
                <a:endParaRPr lang="en-US"/>
              </a:p>
            </p:txBody>
          </p:sp>
          <p:sp>
            <p:nvSpPr>
              <p:cNvPr id="2081" name="Oval 33"/>
              <p:cNvSpPr>
                <a:spLocks noChangeArrowheads="1"/>
              </p:cNvSpPr>
              <p:nvPr/>
            </p:nvSpPr>
            <p:spPr bwMode="grayWhite">
              <a:xfrm>
                <a:off x="846" y="846"/>
                <a:ext cx="48" cy="48"/>
              </a:xfrm>
              <a:prstGeom prst="ellipse">
                <a:avLst/>
              </a:prstGeom>
              <a:solidFill>
                <a:schemeClr val="tx1"/>
              </a:solidFill>
              <a:ln w="12700">
                <a:solidFill>
                  <a:schemeClr val="tx1"/>
                </a:solidFill>
                <a:round/>
                <a:headEnd/>
                <a:tailEnd/>
              </a:ln>
              <a:effectLst/>
            </p:spPr>
            <p:txBody>
              <a:bodyPr wrap="none" anchor="ctr"/>
              <a:lstStyle/>
              <a:p>
                <a:endParaRPr lang="en-US"/>
              </a:p>
            </p:txBody>
          </p:sp>
        </p:grpSp>
        <p:grpSp>
          <p:nvGrpSpPr>
            <p:cNvPr id="14" name="Group 37"/>
            <p:cNvGrpSpPr>
              <a:grpSpLocks/>
            </p:cNvGrpSpPr>
            <p:nvPr/>
          </p:nvGrpSpPr>
          <p:grpSpPr bwMode="auto">
            <a:xfrm>
              <a:off x="1108" y="868"/>
              <a:ext cx="232" cy="232"/>
              <a:chOff x="1108" y="868"/>
              <a:chExt cx="232" cy="232"/>
            </a:xfrm>
          </p:grpSpPr>
          <p:sp>
            <p:nvSpPr>
              <p:cNvPr id="2083" name="Oval 35"/>
              <p:cNvSpPr>
                <a:spLocks noChangeArrowheads="1"/>
              </p:cNvSpPr>
              <p:nvPr/>
            </p:nvSpPr>
            <p:spPr bwMode="grayWhite">
              <a:xfrm>
                <a:off x="1108" y="868"/>
                <a:ext cx="232" cy="232"/>
              </a:xfrm>
              <a:prstGeom prst="ellipse">
                <a:avLst/>
              </a:prstGeom>
              <a:noFill/>
              <a:ln w="12700">
                <a:solidFill>
                  <a:schemeClr val="tx1"/>
                </a:solidFill>
                <a:round/>
                <a:headEnd/>
                <a:tailEnd/>
              </a:ln>
              <a:effectLst/>
            </p:spPr>
            <p:txBody>
              <a:bodyPr wrap="none" anchor="ctr"/>
              <a:lstStyle/>
              <a:p>
                <a:endParaRPr lang="en-US"/>
              </a:p>
            </p:txBody>
          </p:sp>
          <p:sp>
            <p:nvSpPr>
              <p:cNvPr id="2084" name="Oval 36"/>
              <p:cNvSpPr>
                <a:spLocks noChangeArrowheads="1"/>
              </p:cNvSpPr>
              <p:nvPr/>
            </p:nvSpPr>
            <p:spPr bwMode="grayWhite">
              <a:xfrm>
                <a:off x="1161" y="921"/>
                <a:ext cx="32" cy="32"/>
              </a:xfrm>
              <a:prstGeom prst="ellipse">
                <a:avLst/>
              </a:prstGeom>
              <a:solidFill>
                <a:schemeClr val="tx1"/>
              </a:solidFill>
              <a:ln w="12700">
                <a:solidFill>
                  <a:schemeClr val="tx1"/>
                </a:solidFill>
                <a:round/>
                <a:headEnd/>
                <a:tailEnd/>
              </a:ln>
              <a:effectLst/>
            </p:spPr>
            <p:txBody>
              <a:bodyPr wrap="none" anchor="ctr"/>
              <a:lstStyle/>
              <a:p>
                <a:endParaRPr lang="en-US"/>
              </a:p>
            </p:txBody>
          </p:sp>
        </p:grpSp>
      </p:grpSp>
      <p:sp>
        <p:nvSpPr>
          <p:cNvPr id="2087" name="Rectangle 39"/>
          <p:cNvSpPr>
            <a:spLocks noGrp="1" noChangeArrowheads="1"/>
          </p:cNvSpPr>
          <p:nvPr>
            <p:ph type="ctrTitle" sz="quarter"/>
          </p:nvPr>
        </p:nvSpPr>
        <p:spPr>
          <a:xfrm>
            <a:off x="685800" y="2286000"/>
            <a:ext cx="7772400" cy="1143000"/>
          </a:xfrm>
        </p:spPr>
        <p:txBody>
          <a:bodyPr/>
          <a:lstStyle>
            <a:lvl1pPr>
              <a:defRPr/>
            </a:lvl1pPr>
          </a:lstStyle>
          <a:p>
            <a:r>
              <a:rPr lang="en-US" smtClean="0"/>
              <a:t>Click to edit Master title style</a:t>
            </a:r>
            <a:endParaRPr lang="en-US"/>
          </a:p>
        </p:txBody>
      </p:sp>
      <p:sp>
        <p:nvSpPr>
          <p:cNvPr id="2088" name="Rectangle 40"/>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smtClean="0"/>
              <a:t>Click to edit Master subtitle style</a:t>
            </a:r>
            <a:endParaRPr lang="en-US"/>
          </a:p>
        </p:txBody>
      </p:sp>
      <p:sp>
        <p:nvSpPr>
          <p:cNvPr id="2089" name="Rectangle 41"/>
          <p:cNvSpPr>
            <a:spLocks noGrp="1" noChangeArrowheads="1"/>
          </p:cNvSpPr>
          <p:nvPr>
            <p:ph type="dt" sz="quarter" idx="2"/>
          </p:nvPr>
        </p:nvSpPr>
        <p:spPr/>
        <p:txBody>
          <a:bodyPr/>
          <a:lstStyle>
            <a:lvl1pPr>
              <a:defRPr/>
            </a:lvl1pPr>
          </a:lstStyle>
          <a:p>
            <a:fld id="{BADAA5E4-D251-4E8C-936A-4D87BA3CDB87}" type="datetimeFigureOut">
              <a:rPr lang="en-US" smtClean="0"/>
              <a:pPr/>
              <a:t>9/19/2017</a:t>
            </a:fld>
            <a:endParaRPr lang="en-US"/>
          </a:p>
        </p:txBody>
      </p:sp>
      <p:sp>
        <p:nvSpPr>
          <p:cNvPr id="2090" name="Rectangle 42"/>
          <p:cNvSpPr>
            <a:spLocks noGrp="1" noChangeArrowheads="1"/>
          </p:cNvSpPr>
          <p:nvPr>
            <p:ph type="ftr" sz="quarter" idx="3"/>
          </p:nvPr>
        </p:nvSpPr>
        <p:spPr/>
        <p:txBody>
          <a:bodyPr/>
          <a:lstStyle>
            <a:lvl1pPr>
              <a:defRPr/>
            </a:lvl1pPr>
          </a:lstStyle>
          <a:p>
            <a:endParaRPr lang="en-US"/>
          </a:p>
        </p:txBody>
      </p:sp>
      <p:sp>
        <p:nvSpPr>
          <p:cNvPr id="2091" name="Rectangle 43"/>
          <p:cNvSpPr>
            <a:spLocks noGrp="1" noChangeArrowheads="1"/>
          </p:cNvSpPr>
          <p:nvPr>
            <p:ph type="sldNum" sz="quarter" idx="4"/>
          </p:nvPr>
        </p:nvSpPr>
        <p:spPr/>
        <p:txBody>
          <a:bodyPr/>
          <a:lstStyle>
            <a:lvl1pPr>
              <a:defRPr/>
            </a:lvl1pPr>
          </a:lstStyle>
          <a:p>
            <a:fld id="{FD91C0EF-9AAA-46CB-B96A-BF2F6B6989EC}" type="slidenum">
              <a:rPr lang="en-US" smtClean="0"/>
              <a:pPr/>
              <a:t>‹#›</a:t>
            </a:fld>
            <a:endParaRPr lang="en-US"/>
          </a:p>
        </p:txBody>
      </p:sp>
    </p:spTree>
  </p:cSld>
  <p:clrMapOvr>
    <a:masterClrMapping/>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BADAA5E4-D251-4E8C-936A-4D87BA3CDB87}" type="datetimeFigureOut">
              <a:rPr lang="en-US" smtClean="0"/>
              <a:pPr/>
              <a:t>9/19/2017</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D91C0EF-9AAA-46CB-B96A-BF2F6B6989EC}" type="slidenum">
              <a:rPr lang="en-US" smtClean="0"/>
              <a:pPr/>
              <a:t>‹#›</a:t>
            </a:fld>
            <a:endParaRPr lang="en-US"/>
          </a:p>
        </p:txBody>
      </p:sp>
    </p:spTree>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BADAA5E4-D251-4E8C-936A-4D87BA3CDB87}" type="datetimeFigureOut">
              <a:rPr lang="en-US" smtClean="0"/>
              <a:pPr/>
              <a:t>9/19/2017</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D91C0EF-9AAA-46CB-B96A-BF2F6B6989EC}" type="slidenum">
              <a:rPr lang="en-US" smtClean="0"/>
              <a:pPr/>
              <a:t>‹#›</a:t>
            </a:fld>
            <a:endParaRPr lang="en-US"/>
          </a:p>
        </p:txBody>
      </p:sp>
    </p:spTree>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BADAA5E4-D251-4E8C-936A-4D87BA3CDB87}" type="datetimeFigureOut">
              <a:rPr lang="en-US" smtClean="0"/>
              <a:pPr/>
              <a:t>9/19/2017</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D91C0EF-9AAA-46CB-B96A-BF2F6B6989EC}" type="slidenum">
              <a:rPr lang="en-US" smtClean="0"/>
              <a:pPr/>
              <a:t>‹#›</a:t>
            </a:fld>
            <a:endParaRPr lang="en-US"/>
          </a:p>
        </p:txBody>
      </p:sp>
    </p:spTree>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BADAA5E4-D251-4E8C-936A-4D87BA3CDB87}" type="datetimeFigureOut">
              <a:rPr lang="en-US" smtClean="0"/>
              <a:pPr/>
              <a:t>9/19/2017</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D91C0EF-9AAA-46CB-B96A-BF2F6B6989EC}" type="slidenum">
              <a:rPr lang="en-US" smtClean="0"/>
              <a:pPr/>
              <a:t>‹#›</a:t>
            </a:fld>
            <a:endParaRPr lang="en-US"/>
          </a:p>
        </p:txBody>
      </p:sp>
    </p:spTree>
  </p:cSld>
  <p:clrMapOvr>
    <a:masterClrMapping/>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BADAA5E4-D251-4E8C-936A-4D87BA3CDB87}" type="datetimeFigureOut">
              <a:rPr lang="en-US" smtClean="0"/>
              <a:pPr/>
              <a:t>9/19/2017</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D91C0EF-9AAA-46CB-B96A-BF2F6B6989EC}" type="slidenum">
              <a:rPr lang="en-US" smtClean="0"/>
              <a:pPr/>
              <a:t>‹#›</a:t>
            </a:fld>
            <a:endParaRPr lang="en-US"/>
          </a:p>
        </p:txBody>
      </p:sp>
    </p:spTree>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BADAA5E4-D251-4E8C-936A-4D87BA3CDB87}" type="datetimeFigureOut">
              <a:rPr lang="en-US" smtClean="0"/>
              <a:pPr/>
              <a:t>9/19/2017</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FD91C0EF-9AAA-46CB-B96A-BF2F6B6989EC}" type="slidenum">
              <a:rPr lang="en-US" smtClean="0"/>
              <a:pPr/>
              <a:t>‹#›</a:t>
            </a:fld>
            <a:endParaRPr lang="en-US"/>
          </a:p>
        </p:txBody>
      </p:sp>
    </p:spTree>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BADAA5E4-D251-4E8C-936A-4D87BA3CDB87}" type="datetimeFigureOut">
              <a:rPr lang="en-US" smtClean="0"/>
              <a:pPr/>
              <a:t>9/19/2017</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D91C0EF-9AAA-46CB-B96A-BF2F6B6989EC}" type="slidenum">
              <a:rPr lang="en-US" smtClean="0"/>
              <a:pPr/>
              <a:t>‹#›</a:t>
            </a:fld>
            <a:endParaRPr lang="en-US"/>
          </a:p>
        </p:txBody>
      </p:sp>
    </p:spTree>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BADAA5E4-D251-4E8C-936A-4D87BA3CDB87}" type="datetimeFigureOut">
              <a:rPr lang="en-US" smtClean="0"/>
              <a:pPr/>
              <a:t>9/19/2017</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FD91C0EF-9AAA-46CB-B96A-BF2F6B6989EC}" type="slidenum">
              <a:rPr lang="en-US" smtClean="0"/>
              <a:pPr/>
              <a:t>‹#›</a:t>
            </a:fld>
            <a:endParaRPr lang="en-US"/>
          </a:p>
        </p:txBody>
      </p:sp>
    </p:spTree>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BADAA5E4-D251-4E8C-936A-4D87BA3CDB87}" type="datetimeFigureOut">
              <a:rPr lang="en-US" smtClean="0"/>
              <a:pPr/>
              <a:t>9/19/2017</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D91C0EF-9AAA-46CB-B96A-BF2F6B6989EC}" type="slidenum">
              <a:rPr lang="en-US" smtClean="0"/>
              <a:pPr/>
              <a:t>‹#›</a:t>
            </a:fld>
            <a:endParaRPr lang="en-US"/>
          </a:p>
        </p:txBody>
      </p:sp>
    </p:spTree>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BADAA5E4-D251-4E8C-936A-4D87BA3CDB87}" type="datetimeFigureOut">
              <a:rPr lang="en-US" smtClean="0"/>
              <a:pPr/>
              <a:t>9/19/2017</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D91C0EF-9AAA-46CB-B96A-BF2F6B6989EC}" type="slidenum">
              <a:rPr lang="en-US" smtClean="0"/>
              <a:pPr/>
              <a:t>‹#›</a:t>
            </a:fld>
            <a:endParaRPr lang="en-US"/>
          </a:p>
        </p:txBody>
      </p:sp>
    </p:spTree>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a:lvl1pPr>
          </a:lstStyle>
          <a:p>
            <a:fld id="{BADAA5E4-D251-4E8C-936A-4D87BA3CDB87}" type="datetimeFigureOut">
              <a:rPr lang="en-US" smtClean="0"/>
              <a:pPr/>
              <a:t>9/19/2017</a:t>
            </a:fld>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lvl1pPr>
          </a:lstStyle>
          <a:p>
            <a:fld id="{FD91C0EF-9AAA-46CB-B96A-BF2F6B6989EC}" type="slidenum">
              <a:rPr lang="en-US" smtClean="0"/>
              <a:pPr/>
              <a:t>‹#›</a:t>
            </a:fld>
            <a:endParaRPr lang="en-US"/>
          </a:p>
        </p:txBody>
      </p:sp>
      <p:grpSp>
        <p:nvGrpSpPr>
          <p:cNvPr id="2" name="Group 43"/>
          <p:cNvGrpSpPr>
            <a:grpSpLocks/>
          </p:cNvGrpSpPr>
          <p:nvPr/>
        </p:nvGrpSpPr>
        <p:grpSpPr bwMode="auto">
          <a:xfrm>
            <a:off x="6350" y="6350"/>
            <a:ext cx="9118600" cy="6832600"/>
            <a:chOff x="4" y="4"/>
            <a:chExt cx="5744" cy="4304"/>
          </a:xfrm>
        </p:grpSpPr>
        <p:grpSp>
          <p:nvGrpSpPr>
            <p:cNvPr id="3" name="Group 9"/>
            <p:cNvGrpSpPr>
              <a:grpSpLocks/>
            </p:cNvGrpSpPr>
            <p:nvPr/>
          </p:nvGrpSpPr>
          <p:grpSpPr bwMode="auto">
            <a:xfrm>
              <a:off x="4" y="3364"/>
              <a:ext cx="424" cy="424"/>
              <a:chOff x="4" y="3364"/>
              <a:chExt cx="424" cy="424"/>
            </a:xfrm>
          </p:grpSpPr>
          <p:sp>
            <p:nvSpPr>
              <p:cNvPr id="1031" name="Oval 7"/>
              <p:cNvSpPr>
                <a:spLocks noChangeArrowheads="1"/>
              </p:cNvSpPr>
              <p:nvPr/>
            </p:nvSpPr>
            <p:spPr bwMode="grayWhite">
              <a:xfrm>
                <a:off x="4" y="3364"/>
                <a:ext cx="424" cy="424"/>
              </a:xfrm>
              <a:prstGeom prst="ellipse">
                <a:avLst/>
              </a:prstGeom>
              <a:noFill/>
              <a:ln w="12700">
                <a:solidFill>
                  <a:schemeClr val="tx1"/>
                </a:solidFill>
                <a:round/>
                <a:headEnd/>
                <a:tailEnd/>
              </a:ln>
              <a:effectLst/>
            </p:spPr>
            <p:txBody>
              <a:bodyPr wrap="none" anchor="ctr"/>
              <a:lstStyle/>
              <a:p>
                <a:endParaRPr lang="en-US"/>
              </a:p>
            </p:txBody>
          </p:sp>
          <p:sp>
            <p:nvSpPr>
              <p:cNvPr id="1032" name="Oval 8"/>
              <p:cNvSpPr>
                <a:spLocks noChangeArrowheads="1"/>
              </p:cNvSpPr>
              <p:nvPr/>
            </p:nvSpPr>
            <p:spPr bwMode="grayWhite">
              <a:xfrm>
                <a:off x="100" y="3460"/>
                <a:ext cx="63" cy="63"/>
              </a:xfrm>
              <a:prstGeom prst="ellipse">
                <a:avLst/>
              </a:prstGeom>
              <a:solidFill>
                <a:schemeClr val="tx1"/>
              </a:solidFill>
              <a:ln w="12700">
                <a:solidFill>
                  <a:schemeClr val="tx1"/>
                </a:solidFill>
                <a:round/>
                <a:headEnd/>
                <a:tailEnd/>
              </a:ln>
              <a:effectLst/>
            </p:spPr>
            <p:txBody>
              <a:bodyPr wrap="none" anchor="ctr"/>
              <a:lstStyle/>
              <a:p>
                <a:endParaRPr lang="en-US"/>
              </a:p>
            </p:txBody>
          </p:sp>
        </p:grpSp>
        <p:grpSp>
          <p:nvGrpSpPr>
            <p:cNvPr id="4" name="Group 12"/>
            <p:cNvGrpSpPr>
              <a:grpSpLocks/>
            </p:cNvGrpSpPr>
            <p:nvPr/>
          </p:nvGrpSpPr>
          <p:grpSpPr bwMode="auto">
            <a:xfrm>
              <a:off x="340" y="3700"/>
              <a:ext cx="184" cy="184"/>
              <a:chOff x="340" y="3700"/>
              <a:chExt cx="184" cy="184"/>
            </a:xfrm>
          </p:grpSpPr>
          <p:sp>
            <p:nvSpPr>
              <p:cNvPr id="1034" name="Oval 10"/>
              <p:cNvSpPr>
                <a:spLocks noChangeArrowheads="1"/>
              </p:cNvSpPr>
              <p:nvPr/>
            </p:nvSpPr>
            <p:spPr bwMode="grayWhite">
              <a:xfrm>
                <a:off x="340" y="3700"/>
                <a:ext cx="184" cy="184"/>
              </a:xfrm>
              <a:prstGeom prst="ellipse">
                <a:avLst/>
              </a:prstGeom>
              <a:noFill/>
              <a:ln w="12700">
                <a:solidFill>
                  <a:schemeClr val="tx1"/>
                </a:solidFill>
                <a:round/>
                <a:headEnd/>
                <a:tailEnd/>
              </a:ln>
              <a:effectLst/>
            </p:spPr>
            <p:txBody>
              <a:bodyPr wrap="none" anchor="ctr"/>
              <a:lstStyle/>
              <a:p>
                <a:endParaRPr lang="en-US"/>
              </a:p>
            </p:txBody>
          </p:sp>
          <p:sp>
            <p:nvSpPr>
              <p:cNvPr id="1035" name="Oval 11"/>
              <p:cNvSpPr>
                <a:spLocks noChangeArrowheads="1"/>
              </p:cNvSpPr>
              <p:nvPr/>
            </p:nvSpPr>
            <p:spPr bwMode="grayWhite">
              <a:xfrm>
                <a:off x="382" y="3742"/>
                <a:ext cx="24" cy="24"/>
              </a:xfrm>
              <a:prstGeom prst="ellipse">
                <a:avLst/>
              </a:prstGeom>
              <a:solidFill>
                <a:schemeClr val="tx1"/>
              </a:solidFill>
              <a:ln w="12700">
                <a:solidFill>
                  <a:schemeClr val="tx1"/>
                </a:solidFill>
                <a:round/>
                <a:headEnd/>
                <a:tailEnd/>
              </a:ln>
              <a:effectLst/>
            </p:spPr>
            <p:txBody>
              <a:bodyPr wrap="none" anchor="ctr"/>
              <a:lstStyle/>
              <a:p>
                <a:endParaRPr lang="en-US"/>
              </a:p>
            </p:txBody>
          </p:sp>
        </p:grpSp>
        <p:grpSp>
          <p:nvGrpSpPr>
            <p:cNvPr id="5" name="Group 15"/>
            <p:cNvGrpSpPr>
              <a:grpSpLocks/>
            </p:cNvGrpSpPr>
            <p:nvPr/>
          </p:nvGrpSpPr>
          <p:grpSpPr bwMode="auto">
            <a:xfrm>
              <a:off x="83" y="3804"/>
              <a:ext cx="280" cy="280"/>
              <a:chOff x="83" y="3804"/>
              <a:chExt cx="280" cy="280"/>
            </a:xfrm>
          </p:grpSpPr>
          <p:sp>
            <p:nvSpPr>
              <p:cNvPr id="1037" name="Oval 13"/>
              <p:cNvSpPr>
                <a:spLocks noChangeArrowheads="1"/>
              </p:cNvSpPr>
              <p:nvPr/>
            </p:nvSpPr>
            <p:spPr bwMode="grayWhite">
              <a:xfrm>
                <a:off x="83" y="3804"/>
                <a:ext cx="280" cy="280"/>
              </a:xfrm>
              <a:prstGeom prst="ellipse">
                <a:avLst/>
              </a:prstGeom>
              <a:noFill/>
              <a:ln w="12700">
                <a:solidFill>
                  <a:schemeClr val="tx1"/>
                </a:solidFill>
                <a:round/>
                <a:headEnd/>
                <a:tailEnd/>
              </a:ln>
              <a:effectLst/>
            </p:spPr>
            <p:txBody>
              <a:bodyPr wrap="none" anchor="ctr"/>
              <a:lstStyle/>
              <a:p>
                <a:endParaRPr lang="en-US"/>
              </a:p>
            </p:txBody>
          </p:sp>
          <p:sp>
            <p:nvSpPr>
              <p:cNvPr id="1038" name="Oval 14"/>
              <p:cNvSpPr>
                <a:spLocks noChangeArrowheads="1"/>
              </p:cNvSpPr>
              <p:nvPr/>
            </p:nvSpPr>
            <p:spPr bwMode="grayWhite">
              <a:xfrm>
                <a:off x="147" y="3868"/>
                <a:ext cx="39" cy="39"/>
              </a:xfrm>
              <a:prstGeom prst="ellipse">
                <a:avLst/>
              </a:prstGeom>
              <a:solidFill>
                <a:schemeClr val="tx1"/>
              </a:solidFill>
              <a:ln w="12700">
                <a:solidFill>
                  <a:schemeClr val="tx1"/>
                </a:solidFill>
                <a:round/>
                <a:headEnd/>
                <a:tailEnd/>
              </a:ln>
              <a:effectLst/>
            </p:spPr>
            <p:txBody>
              <a:bodyPr wrap="none" anchor="ctr"/>
              <a:lstStyle/>
              <a:p>
                <a:endParaRPr lang="en-US"/>
              </a:p>
            </p:txBody>
          </p:sp>
        </p:grpSp>
        <p:grpSp>
          <p:nvGrpSpPr>
            <p:cNvPr id="6" name="Group 18"/>
            <p:cNvGrpSpPr>
              <a:grpSpLocks/>
            </p:cNvGrpSpPr>
            <p:nvPr/>
          </p:nvGrpSpPr>
          <p:grpSpPr bwMode="auto">
            <a:xfrm>
              <a:off x="1560" y="4076"/>
              <a:ext cx="232" cy="232"/>
              <a:chOff x="1560" y="4076"/>
              <a:chExt cx="232" cy="232"/>
            </a:xfrm>
          </p:grpSpPr>
          <p:sp>
            <p:nvSpPr>
              <p:cNvPr id="1040" name="Oval 16"/>
              <p:cNvSpPr>
                <a:spLocks noChangeArrowheads="1"/>
              </p:cNvSpPr>
              <p:nvPr/>
            </p:nvSpPr>
            <p:spPr bwMode="grayWhite">
              <a:xfrm>
                <a:off x="1560" y="4076"/>
                <a:ext cx="232" cy="232"/>
              </a:xfrm>
              <a:prstGeom prst="ellipse">
                <a:avLst/>
              </a:prstGeom>
              <a:noFill/>
              <a:ln w="12700">
                <a:solidFill>
                  <a:schemeClr val="tx1"/>
                </a:solidFill>
                <a:round/>
                <a:headEnd/>
                <a:tailEnd/>
              </a:ln>
              <a:effectLst/>
            </p:spPr>
            <p:txBody>
              <a:bodyPr wrap="none" anchor="ctr"/>
              <a:lstStyle/>
              <a:p>
                <a:endParaRPr lang="en-US"/>
              </a:p>
            </p:txBody>
          </p:sp>
          <p:sp>
            <p:nvSpPr>
              <p:cNvPr id="1041" name="Oval 17"/>
              <p:cNvSpPr>
                <a:spLocks noChangeArrowheads="1"/>
              </p:cNvSpPr>
              <p:nvPr/>
            </p:nvSpPr>
            <p:spPr bwMode="grayWhite">
              <a:xfrm>
                <a:off x="1613" y="4129"/>
                <a:ext cx="32" cy="32"/>
              </a:xfrm>
              <a:prstGeom prst="ellipse">
                <a:avLst/>
              </a:prstGeom>
              <a:solidFill>
                <a:schemeClr val="tx1"/>
              </a:solidFill>
              <a:ln w="12700">
                <a:solidFill>
                  <a:schemeClr val="tx1"/>
                </a:solidFill>
                <a:round/>
                <a:headEnd/>
                <a:tailEnd/>
              </a:ln>
              <a:effectLst/>
            </p:spPr>
            <p:txBody>
              <a:bodyPr wrap="none" anchor="ctr"/>
              <a:lstStyle/>
              <a:p>
                <a:endParaRPr lang="en-US"/>
              </a:p>
            </p:txBody>
          </p:sp>
        </p:grpSp>
        <p:grpSp>
          <p:nvGrpSpPr>
            <p:cNvPr id="7" name="Group 21"/>
            <p:cNvGrpSpPr>
              <a:grpSpLocks/>
            </p:cNvGrpSpPr>
            <p:nvPr/>
          </p:nvGrpSpPr>
          <p:grpSpPr bwMode="auto">
            <a:xfrm>
              <a:off x="4" y="2788"/>
              <a:ext cx="232" cy="232"/>
              <a:chOff x="4" y="2788"/>
              <a:chExt cx="232" cy="232"/>
            </a:xfrm>
          </p:grpSpPr>
          <p:sp>
            <p:nvSpPr>
              <p:cNvPr id="1043" name="Oval 19"/>
              <p:cNvSpPr>
                <a:spLocks noChangeArrowheads="1"/>
              </p:cNvSpPr>
              <p:nvPr/>
            </p:nvSpPr>
            <p:spPr bwMode="grayWhite">
              <a:xfrm>
                <a:off x="4" y="2788"/>
                <a:ext cx="232" cy="232"/>
              </a:xfrm>
              <a:prstGeom prst="ellipse">
                <a:avLst/>
              </a:prstGeom>
              <a:noFill/>
              <a:ln w="12700">
                <a:solidFill>
                  <a:schemeClr val="tx1"/>
                </a:solidFill>
                <a:round/>
                <a:headEnd/>
                <a:tailEnd/>
              </a:ln>
              <a:effectLst/>
            </p:spPr>
            <p:txBody>
              <a:bodyPr wrap="none" anchor="ctr"/>
              <a:lstStyle/>
              <a:p>
                <a:endParaRPr lang="en-US"/>
              </a:p>
            </p:txBody>
          </p:sp>
          <p:sp>
            <p:nvSpPr>
              <p:cNvPr id="1044" name="Oval 20"/>
              <p:cNvSpPr>
                <a:spLocks noChangeArrowheads="1"/>
              </p:cNvSpPr>
              <p:nvPr/>
            </p:nvSpPr>
            <p:spPr bwMode="grayWhite">
              <a:xfrm>
                <a:off x="57" y="2841"/>
                <a:ext cx="32" cy="32"/>
              </a:xfrm>
              <a:prstGeom prst="ellipse">
                <a:avLst/>
              </a:prstGeom>
              <a:solidFill>
                <a:schemeClr val="tx1"/>
              </a:solidFill>
              <a:ln w="12700">
                <a:solidFill>
                  <a:schemeClr val="tx1"/>
                </a:solidFill>
                <a:round/>
                <a:headEnd/>
                <a:tailEnd/>
              </a:ln>
              <a:effectLst/>
            </p:spPr>
            <p:txBody>
              <a:bodyPr wrap="none" anchor="ctr"/>
              <a:lstStyle/>
              <a:p>
                <a:endParaRPr lang="en-US"/>
              </a:p>
            </p:txBody>
          </p:sp>
        </p:grpSp>
        <p:grpSp>
          <p:nvGrpSpPr>
            <p:cNvPr id="8" name="Group 24"/>
            <p:cNvGrpSpPr>
              <a:grpSpLocks/>
            </p:cNvGrpSpPr>
            <p:nvPr/>
          </p:nvGrpSpPr>
          <p:grpSpPr bwMode="auto">
            <a:xfrm>
              <a:off x="4132" y="3844"/>
              <a:ext cx="424" cy="424"/>
              <a:chOff x="4132" y="3844"/>
              <a:chExt cx="424" cy="424"/>
            </a:xfrm>
          </p:grpSpPr>
          <p:sp>
            <p:nvSpPr>
              <p:cNvPr id="1046" name="Oval 22"/>
              <p:cNvSpPr>
                <a:spLocks noChangeArrowheads="1"/>
              </p:cNvSpPr>
              <p:nvPr/>
            </p:nvSpPr>
            <p:spPr bwMode="grayWhite">
              <a:xfrm>
                <a:off x="4132" y="3844"/>
                <a:ext cx="424" cy="424"/>
              </a:xfrm>
              <a:prstGeom prst="ellipse">
                <a:avLst/>
              </a:prstGeom>
              <a:noFill/>
              <a:ln w="12700">
                <a:solidFill>
                  <a:schemeClr val="tx1"/>
                </a:solidFill>
                <a:round/>
                <a:headEnd/>
                <a:tailEnd/>
              </a:ln>
              <a:effectLst/>
            </p:spPr>
            <p:txBody>
              <a:bodyPr wrap="none" anchor="ctr"/>
              <a:lstStyle/>
              <a:p>
                <a:endParaRPr lang="en-US"/>
              </a:p>
            </p:txBody>
          </p:sp>
          <p:sp>
            <p:nvSpPr>
              <p:cNvPr id="1047" name="Oval 23"/>
              <p:cNvSpPr>
                <a:spLocks noChangeArrowheads="1"/>
              </p:cNvSpPr>
              <p:nvPr/>
            </p:nvSpPr>
            <p:spPr bwMode="grayWhite">
              <a:xfrm>
                <a:off x="4228" y="3940"/>
                <a:ext cx="63" cy="63"/>
              </a:xfrm>
              <a:prstGeom prst="ellipse">
                <a:avLst/>
              </a:prstGeom>
              <a:solidFill>
                <a:schemeClr val="tx1"/>
              </a:solidFill>
              <a:ln w="12700">
                <a:solidFill>
                  <a:schemeClr val="tx1"/>
                </a:solidFill>
                <a:round/>
                <a:headEnd/>
                <a:tailEnd/>
              </a:ln>
              <a:effectLst/>
            </p:spPr>
            <p:txBody>
              <a:bodyPr wrap="none" anchor="ctr"/>
              <a:lstStyle/>
              <a:p>
                <a:endParaRPr lang="en-US"/>
              </a:p>
            </p:txBody>
          </p:sp>
        </p:grpSp>
        <p:grpSp>
          <p:nvGrpSpPr>
            <p:cNvPr id="9" name="Group 27"/>
            <p:cNvGrpSpPr>
              <a:grpSpLocks/>
            </p:cNvGrpSpPr>
            <p:nvPr/>
          </p:nvGrpSpPr>
          <p:grpSpPr bwMode="auto">
            <a:xfrm>
              <a:off x="3892" y="4036"/>
              <a:ext cx="232" cy="232"/>
              <a:chOff x="3892" y="4036"/>
              <a:chExt cx="232" cy="232"/>
            </a:xfrm>
          </p:grpSpPr>
          <p:sp>
            <p:nvSpPr>
              <p:cNvPr id="1049" name="Oval 25"/>
              <p:cNvSpPr>
                <a:spLocks noChangeArrowheads="1"/>
              </p:cNvSpPr>
              <p:nvPr/>
            </p:nvSpPr>
            <p:spPr bwMode="grayWhite">
              <a:xfrm>
                <a:off x="3892" y="4036"/>
                <a:ext cx="232" cy="232"/>
              </a:xfrm>
              <a:prstGeom prst="ellipse">
                <a:avLst/>
              </a:prstGeom>
              <a:noFill/>
              <a:ln w="12700">
                <a:solidFill>
                  <a:schemeClr val="tx1"/>
                </a:solidFill>
                <a:round/>
                <a:headEnd/>
                <a:tailEnd/>
              </a:ln>
              <a:effectLst/>
            </p:spPr>
            <p:txBody>
              <a:bodyPr wrap="none" anchor="ctr"/>
              <a:lstStyle/>
              <a:p>
                <a:endParaRPr lang="en-US"/>
              </a:p>
            </p:txBody>
          </p:sp>
          <p:sp>
            <p:nvSpPr>
              <p:cNvPr id="1050" name="Oval 26"/>
              <p:cNvSpPr>
                <a:spLocks noChangeArrowheads="1"/>
              </p:cNvSpPr>
              <p:nvPr/>
            </p:nvSpPr>
            <p:spPr bwMode="grayWhite">
              <a:xfrm>
                <a:off x="3945" y="4089"/>
                <a:ext cx="32" cy="32"/>
              </a:xfrm>
              <a:prstGeom prst="ellipse">
                <a:avLst/>
              </a:prstGeom>
              <a:solidFill>
                <a:schemeClr val="tx1"/>
              </a:solidFill>
              <a:ln w="12700">
                <a:solidFill>
                  <a:schemeClr val="tx1"/>
                </a:solidFill>
                <a:round/>
                <a:headEnd/>
                <a:tailEnd/>
              </a:ln>
              <a:effectLst/>
            </p:spPr>
            <p:txBody>
              <a:bodyPr wrap="none" anchor="ctr"/>
              <a:lstStyle/>
              <a:p>
                <a:endParaRPr lang="en-US"/>
              </a:p>
            </p:txBody>
          </p:sp>
        </p:grpSp>
        <p:grpSp>
          <p:nvGrpSpPr>
            <p:cNvPr id="10" name="Group 30"/>
            <p:cNvGrpSpPr>
              <a:grpSpLocks/>
            </p:cNvGrpSpPr>
            <p:nvPr/>
          </p:nvGrpSpPr>
          <p:grpSpPr bwMode="auto">
            <a:xfrm>
              <a:off x="4564" y="3844"/>
              <a:ext cx="232" cy="232"/>
              <a:chOff x="4564" y="3844"/>
              <a:chExt cx="232" cy="232"/>
            </a:xfrm>
          </p:grpSpPr>
          <p:sp>
            <p:nvSpPr>
              <p:cNvPr id="1052" name="Oval 28"/>
              <p:cNvSpPr>
                <a:spLocks noChangeArrowheads="1"/>
              </p:cNvSpPr>
              <p:nvPr/>
            </p:nvSpPr>
            <p:spPr bwMode="grayWhite">
              <a:xfrm>
                <a:off x="4564" y="3844"/>
                <a:ext cx="232" cy="232"/>
              </a:xfrm>
              <a:prstGeom prst="ellipse">
                <a:avLst/>
              </a:prstGeom>
              <a:noFill/>
              <a:ln w="12700">
                <a:solidFill>
                  <a:schemeClr val="tx1"/>
                </a:solidFill>
                <a:round/>
                <a:headEnd/>
                <a:tailEnd/>
              </a:ln>
              <a:effectLst/>
            </p:spPr>
            <p:txBody>
              <a:bodyPr wrap="none" anchor="ctr"/>
              <a:lstStyle/>
              <a:p>
                <a:endParaRPr lang="en-US"/>
              </a:p>
            </p:txBody>
          </p:sp>
          <p:sp>
            <p:nvSpPr>
              <p:cNvPr id="1053" name="Oval 29"/>
              <p:cNvSpPr>
                <a:spLocks noChangeArrowheads="1"/>
              </p:cNvSpPr>
              <p:nvPr/>
            </p:nvSpPr>
            <p:spPr bwMode="grayWhite">
              <a:xfrm>
                <a:off x="4617" y="3897"/>
                <a:ext cx="32" cy="32"/>
              </a:xfrm>
              <a:prstGeom prst="ellipse">
                <a:avLst/>
              </a:prstGeom>
              <a:solidFill>
                <a:schemeClr val="tx1"/>
              </a:solidFill>
              <a:ln w="12700">
                <a:solidFill>
                  <a:schemeClr val="tx1"/>
                </a:solidFill>
                <a:round/>
                <a:headEnd/>
                <a:tailEnd/>
              </a:ln>
              <a:effectLst/>
            </p:spPr>
            <p:txBody>
              <a:bodyPr wrap="none" anchor="ctr"/>
              <a:lstStyle/>
              <a:p>
                <a:endParaRPr lang="en-US"/>
              </a:p>
            </p:txBody>
          </p:sp>
        </p:grpSp>
        <p:grpSp>
          <p:nvGrpSpPr>
            <p:cNvPr id="11" name="Group 33"/>
            <p:cNvGrpSpPr>
              <a:grpSpLocks/>
            </p:cNvGrpSpPr>
            <p:nvPr/>
          </p:nvGrpSpPr>
          <p:grpSpPr bwMode="auto">
            <a:xfrm>
              <a:off x="5420" y="1139"/>
              <a:ext cx="328" cy="328"/>
              <a:chOff x="5420" y="1139"/>
              <a:chExt cx="328" cy="328"/>
            </a:xfrm>
          </p:grpSpPr>
          <p:sp>
            <p:nvSpPr>
              <p:cNvPr id="1055" name="Oval 31"/>
              <p:cNvSpPr>
                <a:spLocks noChangeArrowheads="1"/>
              </p:cNvSpPr>
              <p:nvPr/>
            </p:nvSpPr>
            <p:spPr bwMode="grayWhite">
              <a:xfrm>
                <a:off x="5420" y="1139"/>
                <a:ext cx="328" cy="328"/>
              </a:xfrm>
              <a:prstGeom prst="ellipse">
                <a:avLst/>
              </a:prstGeom>
              <a:noFill/>
              <a:ln w="12700">
                <a:solidFill>
                  <a:schemeClr val="tx1"/>
                </a:solidFill>
                <a:round/>
                <a:headEnd/>
                <a:tailEnd/>
              </a:ln>
              <a:effectLst/>
            </p:spPr>
            <p:txBody>
              <a:bodyPr wrap="none" anchor="ctr"/>
              <a:lstStyle/>
              <a:p>
                <a:endParaRPr lang="en-US"/>
              </a:p>
            </p:txBody>
          </p:sp>
          <p:sp>
            <p:nvSpPr>
              <p:cNvPr id="1056" name="Oval 32"/>
              <p:cNvSpPr>
                <a:spLocks noChangeArrowheads="1"/>
              </p:cNvSpPr>
              <p:nvPr/>
            </p:nvSpPr>
            <p:spPr bwMode="grayWhite">
              <a:xfrm>
                <a:off x="5495" y="1214"/>
                <a:ext cx="47" cy="47"/>
              </a:xfrm>
              <a:prstGeom prst="ellipse">
                <a:avLst/>
              </a:prstGeom>
              <a:solidFill>
                <a:schemeClr val="tx1"/>
              </a:solidFill>
              <a:ln w="12700">
                <a:solidFill>
                  <a:schemeClr val="tx1"/>
                </a:solidFill>
                <a:round/>
                <a:headEnd/>
                <a:tailEnd/>
              </a:ln>
              <a:effectLst/>
            </p:spPr>
            <p:txBody>
              <a:bodyPr wrap="none" anchor="ctr"/>
              <a:lstStyle/>
              <a:p>
                <a:endParaRPr lang="en-US"/>
              </a:p>
            </p:txBody>
          </p:sp>
        </p:grpSp>
        <p:grpSp>
          <p:nvGrpSpPr>
            <p:cNvPr id="12" name="Group 36"/>
            <p:cNvGrpSpPr>
              <a:grpSpLocks/>
            </p:cNvGrpSpPr>
            <p:nvPr/>
          </p:nvGrpSpPr>
          <p:grpSpPr bwMode="auto">
            <a:xfrm>
              <a:off x="5476" y="1588"/>
              <a:ext cx="136" cy="136"/>
              <a:chOff x="5476" y="1588"/>
              <a:chExt cx="136" cy="136"/>
            </a:xfrm>
          </p:grpSpPr>
          <p:sp>
            <p:nvSpPr>
              <p:cNvPr id="1058" name="Oval 34"/>
              <p:cNvSpPr>
                <a:spLocks noChangeArrowheads="1"/>
              </p:cNvSpPr>
              <p:nvPr/>
            </p:nvSpPr>
            <p:spPr bwMode="grayWhite">
              <a:xfrm>
                <a:off x="5476" y="1588"/>
                <a:ext cx="136" cy="136"/>
              </a:xfrm>
              <a:prstGeom prst="ellipse">
                <a:avLst/>
              </a:prstGeom>
              <a:noFill/>
              <a:ln w="12700">
                <a:solidFill>
                  <a:schemeClr val="tx1"/>
                </a:solidFill>
                <a:round/>
                <a:headEnd/>
                <a:tailEnd/>
              </a:ln>
              <a:effectLst/>
            </p:spPr>
            <p:txBody>
              <a:bodyPr wrap="none" anchor="ctr"/>
              <a:lstStyle/>
              <a:p>
                <a:endParaRPr lang="en-US"/>
              </a:p>
            </p:txBody>
          </p:sp>
          <p:sp>
            <p:nvSpPr>
              <p:cNvPr id="1059" name="Oval 35"/>
              <p:cNvSpPr>
                <a:spLocks noChangeArrowheads="1"/>
              </p:cNvSpPr>
              <p:nvPr/>
            </p:nvSpPr>
            <p:spPr bwMode="grayWhite">
              <a:xfrm>
                <a:off x="5508" y="1620"/>
                <a:ext cx="16" cy="16"/>
              </a:xfrm>
              <a:prstGeom prst="ellipse">
                <a:avLst/>
              </a:prstGeom>
              <a:solidFill>
                <a:schemeClr val="tx1"/>
              </a:solidFill>
              <a:ln w="12700">
                <a:solidFill>
                  <a:schemeClr val="tx1"/>
                </a:solidFill>
                <a:round/>
                <a:headEnd/>
                <a:tailEnd/>
              </a:ln>
              <a:effectLst/>
            </p:spPr>
            <p:txBody>
              <a:bodyPr wrap="none" anchor="ctr"/>
              <a:lstStyle/>
              <a:p>
                <a:endParaRPr lang="en-US"/>
              </a:p>
            </p:txBody>
          </p:sp>
        </p:grpSp>
        <p:grpSp>
          <p:nvGrpSpPr>
            <p:cNvPr id="13" name="Group 39"/>
            <p:cNvGrpSpPr>
              <a:grpSpLocks/>
            </p:cNvGrpSpPr>
            <p:nvPr/>
          </p:nvGrpSpPr>
          <p:grpSpPr bwMode="auto">
            <a:xfrm>
              <a:off x="868" y="4"/>
              <a:ext cx="328" cy="328"/>
              <a:chOff x="868" y="4"/>
              <a:chExt cx="328" cy="328"/>
            </a:xfrm>
          </p:grpSpPr>
          <p:sp>
            <p:nvSpPr>
              <p:cNvPr id="1061" name="Oval 37"/>
              <p:cNvSpPr>
                <a:spLocks noChangeArrowheads="1"/>
              </p:cNvSpPr>
              <p:nvPr/>
            </p:nvSpPr>
            <p:spPr bwMode="grayWhite">
              <a:xfrm>
                <a:off x="868" y="4"/>
                <a:ext cx="328" cy="328"/>
              </a:xfrm>
              <a:prstGeom prst="ellipse">
                <a:avLst/>
              </a:prstGeom>
              <a:noFill/>
              <a:ln w="12700">
                <a:solidFill>
                  <a:schemeClr val="tx1"/>
                </a:solidFill>
                <a:round/>
                <a:headEnd/>
                <a:tailEnd/>
              </a:ln>
              <a:effectLst/>
            </p:spPr>
            <p:txBody>
              <a:bodyPr wrap="none" anchor="ctr"/>
              <a:lstStyle/>
              <a:p>
                <a:endParaRPr lang="en-US"/>
              </a:p>
            </p:txBody>
          </p:sp>
          <p:sp>
            <p:nvSpPr>
              <p:cNvPr id="1062" name="Oval 38"/>
              <p:cNvSpPr>
                <a:spLocks noChangeArrowheads="1"/>
              </p:cNvSpPr>
              <p:nvPr/>
            </p:nvSpPr>
            <p:spPr bwMode="grayWhite">
              <a:xfrm>
                <a:off x="942" y="78"/>
                <a:ext cx="48" cy="48"/>
              </a:xfrm>
              <a:prstGeom prst="ellipse">
                <a:avLst/>
              </a:prstGeom>
              <a:solidFill>
                <a:schemeClr val="tx1"/>
              </a:solidFill>
              <a:ln w="12700">
                <a:solidFill>
                  <a:schemeClr val="tx1"/>
                </a:solidFill>
                <a:round/>
                <a:headEnd/>
                <a:tailEnd/>
              </a:ln>
              <a:effectLst/>
            </p:spPr>
            <p:txBody>
              <a:bodyPr wrap="none" anchor="ctr"/>
              <a:lstStyle/>
              <a:p>
                <a:endParaRPr lang="en-US"/>
              </a:p>
            </p:txBody>
          </p:sp>
        </p:grpSp>
        <p:grpSp>
          <p:nvGrpSpPr>
            <p:cNvPr id="14" name="Group 42"/>
            <p:cNvGrpSpPr>
              <a:grpSpLocks/>
            </p:cNvGrpSpPr>
            <p:nvPr/>
          </p:nvGrpSpPr>
          <p:grpSpPr bwMode="auto">
            <a:xfrm>
              <a:off x="1204" y="100"/>
              <a:ext cx="232" cy="232"/>
              <a:chOff x="1204" y="100"/>
              <a:chExt cx="232" cy="232"/>
            </a:xfrm>
          </p:grpSpPr>
          <p:sp>
            <p:nvSpPr>
              <p:cNvPr id="1064" name="Oval 40"/>
              <p:cNvSpPr>
                <a:spLocks noChangeArrowheads="1"/>
              </p:cNvSpPr>
              <p:nvPr/>
            </p:nvSpPr>
            <p:spPr bwMode="grayWhite">
              <a:xfrm>
                <a:off x="1204" y="100"/>
                <a:ext cx="232" cy="232"/>
              </a:xfrm>
              <a:prstGeom prst="ellipse">
                <a:avLst/>
              </a:prstGeom>
              <a:noFill/>
              <a:ln w="12700">
                <a:solidFill>
                  <a:schemeClr val="tx1"/>
                </a:solidFill>
                <a:round/>
                <a:headEnd/>
                <a:tailEnd/>
              </a:ln>
              <a:effectLst/>
            </p:spPr>
            <p:txBody>
              <a:bodyPr wrap="none" anchor="ctr"/>
              <a:lstStyle/>
              <a:p>
                <a:endParaRPr lang="en-US"/>
              </a:p>
            </p:txBody>
          </p:sp>
          <p:sp>
            <p:nvSpPr>
              <p:cNvPr id="1065" name="Oval 41"/>
              <p:cNvSpPr>
                <a:spLocks noChangeArrowheads="1"/>
              </p:cNvSpPr>
              <p:nvPr/>
            </p:nvSpPr>
            <p:spPr bwMode="grayWhite">
              <a:xfrm>
                <a:off x="1257" y="153"/>
                <a:ext cx="32" cy="32"/>
              </a:xfrm>
              <a:prstGeom prst="ellipse">
                <a:avLst/>
              </a:prstGeom>
              <a:solidFill>
                <a:schemeClr val="tx1"/>
              </a:solidFill>
              <a:ln w="12700">
                <a:solidFill>
                  <a:schemeClr val="tx1"/>
                </a:solidFill>
                <a:round/>
                <a:headEnd/>
                <a:tailEnd/>
              </a:ln>
              <a:effectLst/>
            </p:spPr>
            <p:txBody>
              <a:bodyPr wrap="none" anchor="ctr"/>
              <a:lstStyle/>
              <a:p>
                <a:endParaRPr lang="en-US"/>
              </a:p>
            </p:txBody>
          </p:sp>
        </p:grpSp>
      </p:grpSp>
    </p:spTree>
  </p:cSld>
  <p:clrMap bg1="dk2" tx1="lt1" bg2="dk1"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ransition>
    <p:wipe dir="d"/>
  </p:transition>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imes New Roman" pitchFamily="18" charset="0"/>
        </a:defRPr>
      </a:lvl2pPr>
      <a:lvl3pPr algn="ctr" rtl="0" eaLnBrk="1" fontAlgn="base" hangingPunct="1">
        <a:spcBef>
          <a:spcPct val="0"/>
        </a:spcBef>
        <a:spcAft>
          <a:spcPct val="0"/>
        </a:spcAft>
        <a:defRPr sz="4400">
          <a:solidFill>
            <a:schemeClr val="tx2"/>
          </a:solidFill>
          <a:latin typeface="Times New Roman" pitchFamily="18" charset="0"/>
        </a:defRPr>
      </a:lvl3pPr>
      <a:lvl4pPr algn="ctr" rtl="0" eaLnBrk="1" fontAlgn="base" hangingPunct="1">
        <a:spcBef>
          <a:spcPct val="0"/>
        </a:spcBef>
        <a:spcAft>
          <a:spcPct val="0"/>
        </a:spcAft>
        <a:defRPr sz="4400">
          <a:solidFill>
            <a:schemeClr val="tx2"/>
          </a:solidFill>
          <a:latin typeface="Times New Roman" pitchFamily="18" charset="0"/>
        </a:defRPr>
      </a:lvl4pPr>
      <a:lvl5pPr algn="ctr" rtl="0" eaLnBrk="1" fontAlgn="base" hangingPunct="1">
        <a:spcBef>
          <a:spcPct val="0"/>
        </a:spcBef>
        <a:spcAft>
          <a:spcPct val="0"/>
        </a:spcAft>
        <a:defRPr sz="4400">
          <a:solidFill>
            <a:schemeClr val="tx2"/>
          </a:solidFill>
          <a:latin typeface="Times New Roman" pitchFamily="18" charset="0"/>
        </a:defRPr>
      </a:lvl5pPr>
      <a:lvl6pPr marL="457200" algn="ctr" rtl="0" eaLnBrk="1" fontAlgn="base" hangingPunct="1">
        <a:spcBef>
          <a:spcPct val="0"/>
        </a:spcBef>
        <a:spcAft>
          <a:spcPct val="0"/>
        </a:spcAft>
        <a:defRPr sz="4400">
          <a:solidFill>
            <a:schemeClr val="tx2"/>
          </a:solidFill>
          <a:latin typeface="Times New Roman" pitchFamily="18" charset="0"/>
        </a:defRPr>
      </a:lvl6pPr>
      <a:lvl7pPr marL="914400" algn="ctr" rtl="0" eaLnBrk="1" fontAlgn="base" hangingPunct="1">
        <a:spcBef>
          <a:spcPct val="0"/>
        </a:spcBef>
        <a:spcAft>
          <a:spcPct val="0"/>
        </a:spcAft>
        <a:defRPr sz="4400">
          <a:solidFill>
            <a:schemeClr val="tx2"/>
          </a:solidFill>
          <a:latin typeface="Times New Roman" pitchFamily="18" charset="0"/>
        </a:defRPr>
      </a:lvl7pPr>
      <a:lvl8pPr marL="1371600" algn="ctr" rtl="0" eaLnBrk="1" fontAlgn="base" hangingPunct="1">
        <a:spcBef>
          <a:spcPct val="0"/>
        </a:spcBef>
        <a:spcAft>
          <a:spcPct val="0"/>
        </a:spcAft>
        <a:defRPr sz="4400">
          <a:solidFill>
            <a:schemeClr val="tx2"/>
          </a:solidFill>
          <a:latin typeface="Times New Roman" pitchFamily="18" charset="0"/>
        </a:defRPr>
      </a:lvl8pPr>
      <a:lvl9pPr marL="1828800" algn="ctr"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lr>
          <a:schemeClr val="tx2"/>
        </a:buClr>
        <a:buSzPct val="10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lr>
          <a:schemeClr val="tx2"/>
        </a:buClr>
        <a:buSzPct val="100000"/>
        <a:buChar char="–"/>
        <a:defRPr sz="2800">
          <a:solidFill>
            <a:schemeClr val="tx1"/>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chemeClr val="tx2"/>
        </a:buClr>
        <a:buSzPct val="100000"/>
        <a:buChar char="•"/>
        <a:defRPr sz="2400">
          <a:solidFill>
            <a:schemeClr val="tx1"/>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Clr>
          <a:schemeClr val="tx2"/>
        </a:buClr>
        <a:buSzPct val="100000"/>
        <a:buChar char="–"/>
        <a:defRPr sz="2000">
          <a:solidFill>
            <a:schemeClr val="tx1"/>
          </a:solidFill>
          <a:effectLst>
            <a:outerShdw blurRad="38100" dist="38100" dir="2700000" algn="tl">
              <a:srgbClr val="000000"/>
            </a:outerShdw>
          </a:effectLst>
          <a:latin typeface="+mn-lt"/>
        </a:defRPr>
      </a:lvl4pPr>
      <a:lvl5pPr marL="2057400" indent="-228600" algn="l" rtl="0" eaLnBrk="1" fontAlgn="base" hangingPunct="1">
        <a:spcBef>
          <a:spcPct val="20000"/>
        </a:spcBef>
        <a:spcAft>
          <a:spcPct val="0"/>
        </a:spcAft>
        <a:buClr>
          <a:schemeClr val="tx2"/>
        </a:buClr>
        <a:buSzPct val="100000"/>
        <a:buChar char="•"/>
        <a:defRPr sz="20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tx2"/>
        </a:buClr>
        <a:buSzPct val="100000"/>
        <a:buChar char="•"/>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tx2"/>
        </a:buClr>
        <a:buSzPct val="100000"/>
        <a:buChar char="•"/>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tx2"/>
        </a:buClr>
        <a:buSzPct val="100000"/>
        <a:buChar char="•"/>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tx2"/>
        </a:buClr>
        <a:buSzPct val="100000"/>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533400" y="152400"/>
            <a:ext cx="8001000" cy="1143000"/>
          </a:xfrm>
        </p:spPr>
        <p:txBody>
          <a:bodyPr lIns="0" tIns="0" rIns="0" bIns="0">
            <a:noAutofit/>
          </a:bodyPr>
          <a:lstStyle/>
          <a:p>
            <a:pPr marL="0" indent="0" algn="ctr">
              <a:buNone/>
            </a:pPr>
            <a:r>
              <a:rPr lang="en-US" sz="40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HOLISTIC HEALTH </a:t>
            </a:r>
            <a:r>
              <a:rPr lang="en-US" sz="40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BY PREKSHAMEDITATION</a:t>
            </a:r>
            <a:endParaRPr lang="en-US" sz="40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3" name="Subtitle 2"/>
          <p:cNvSpPr>
            <a:spLocks noGrp="1"/>
          </p:cNvSpPr>
          <p:nvPr>
            <p:ph type="subTitle" sz="quarter" idx="1"/>
          </p:nvPr>
        </p:nvSpPr>
        <p:spPr>
          <a:xfrm>
            <a:off x="228600" y="1447800"/>
            <a:ext cx="8915400" cy="2438400"/>
          </a:xfrm>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spcBef>
                <a:spcPts val="0"/>
              </a:spcBef>
            </a:pPr>
            <a:r>
              <a:rPr lang="en-US" b="1" dirty="0" smtClean="0">
                <a:ln w="11430"/>
                <a:effectLst>
                  <a:outerShdw blurRad="50800" dist="39000" dir="5460000" algn="tl">
                    <a:srgbClr val="000000">
                      <a:alpha val="38000"/>
                    </a:srgbClr>
                  </a:outerShdw>
                </a:effectLst>
                <a:latin typeface="Arial" pitchFamily="34" charset="0"/>
                <a:cs typeface="Arial" pitchFamily="34" charset="0"/>
              </a:rPr>
              <a:t>Being Presented By</a:t>
            </a:r>
          </a:p>
          <a:p>
            <a:pPr algn="ctr">
              <a:spcBef>
                <a:spcPts val="0"/>
              </a:spcBef>
            </a:pPr>
            <a:r>
              <a:rPr lang="en-US" sz="2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Prof.(Dr.) </a:t>
            </a:r>
            <a:r>
              <a:rPr lang="en-US" sz="24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Sohan</a:t>
            </a:r>
            <a:r>
              <a:rPr lang="en-US" sz="2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Raj Tater,</a:t>
            </a:r>
          </a:p>
          <a:p>
            <a:pPr algn="ctr">
              <a:spcBef>
                <a:spcPts val="0"/>
              </a:spcBef>
            </a:pPr>
            <a:r>
              <a:rPr lang="en-US" sz="2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Former Vice Chancellor, </a:t>
            </a:r>
          </a:p>
          <a:p>
            <a:pPr algn="ctr">
              <a:spcBef>
                <a:spcPts val="0"/>
              </a:spcBef>
            </a:pPr>
            <a:r>
              <a:rPr lang="en-US" sz="24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Singhania</a:t>
            </a:r>
            <a:r>
              <a:rPr lang="en-US" sz="2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University, </a:t>
            </a:r>
            <a:r>
              <a:rPr lang="en-US"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Rajasthan</a:t>
            </a:r>
          </a:p>
          <a:p>
            <a:pPr algn="ctr">
              <a:spcBef>
                <a:spcPts val="0"/>
              </a:spcBef>
            </a:pPr>
            <a:r>
              <a:rPr lang="en-US"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www.drsohanrajtater.com (E-knowledge museum)</a:t>
            </a:r>
          </a:p>
          <a:p>
            <a:pPr algn="ctr">
              <a:spcBef>
                <a:spcPts val="0"/>
              </a:spcBef>
            </a:pPr>
            <a:r>
              <a:rPr lang="en-US"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TV Talk </a:t>
            </a:r>
            <a:r>
              <a:rPr lang="en-US" sz="24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Utube</a:t>
            </a:r>
            <a:r>
              <a:rPr lang="en-US"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 Channel 24+ News </a:t>
            </a:r>
            <a:r>
              <a:rPr lang="en-US" sz="24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Punruthan</a:t>
            </a:r>
            <a:endParaRPr lang="en-US" sz="2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endParaRPr>
          </a:p>
        </p:txBody>
      </p:sp>
      <p:sp>
        <p:nvSpPr>
          <p:cNvPr id="4" name="Subtitle 2"/>
          <p:cNvSpPr txBox="1">
            <a:spLocks/>
          </p:cNvSpPr>
          <p:nvPr/>
        </p:nvSpPr>
        <p:spPr>
          <a:xfrm>
            <a:off x="533400" y="3962400"/>
            <a:ext cx="8153400" cy="2667000"/>
          </a:xfrm>
          <a:prstGeom prst="rect">
            <a:avLst/>
          </a:prstGeom>
        </p:spPr>
        <p:txBody>
          <a:bodyPr vert="horz" lIns="91440" tIns="45720" rIns="91440" bIns="45720" rtlCol="0">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0" algn="ctr" defTabSz="914400" rtl="0" eaLnBrk="1" fontAlgn="auto" latinLnBrk="0" hangingPunct="1">
              <a:lnSpc>
                <a:spcPct val="100000"/>
              </a:lnSpc>
              <a:spcAft>
                <a:spcPts val="0"/>
              </a:spcAft>
              <a:buClrTx/>
              <a:buSzTx/>
              <a:buFont typeface="Arial" pitchFamily="34" charset="0"/>
              <a:buNone/>
              <a:tabLst/>
              <a:defRPr/>
            </a:pPr>
            <a:r>
              <a:rPr kumimoji="0" lang="en-US" sz="3200" b="1" i="0" u="none" strike="noStrike" kern="1200" normalizeH="0" baseline="0" noProof="0" dirty="0" smtClean="0">
                <a:ln w="11430"/>
                <a:effectLst>
                  <a:outerShdw blurRad="50800" dist="39000" dir="5460000" algn="tl">
                    <a:srgbClr val="000000">
                      <a:alpha val="38000"/>
                    </a:srgbClr>
                  </a:outerShdw>
                </a:effectLst>
                <a:uLnTx/>
                <a:uFillTx/>
                <a:latin typeface="+mn-lt"/>
                <a:ea typeface="+mn-ea"/>
                <a:cs typeface="+mn-cs"/>
              </a:rPr>
              <a:t>Organizer</a:t>
            </a:r>
          </a:p>
          <a:p>
            <a:pPr marL="0" marR="0" lvl="0" indent="0" algn="ctr" defTabSz="914400" rtl="0" eaLnBrk="1" fontAlgn="auto" latinLnBrk="0" hangingPunct="1">
              <a:lnSpc>
                <a:spcPct val="100000"/>
              </a:lnSpc>
              <a:spcAft>
                <a:spcPts val="0"/>
              </a:spcAft>
              <a:buClrTx/>
              <a:buSzTx/>
              <a:buFont typeface="Arial" pitchFamily="34" charset="0"/>
              <a:buNone/>
              <a:tabLst/>
              <a:defRPr/>
            </a:pPr>
            <a:r>
              <a:rPr kumimoji="0" lang="en-US" sz="2500" b="1" i="0" u="none" strike="noStrike" kern="1200" normalizeH="0" baseline="0" noProof="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uLnTx/>
                <a:uFillTx/>
                <a:latin typeface="+mn-lt"/>
                <a:ea typeface="+mn-ea"/>
                <a:cs typeface="+mn-cs"/>
              </a:rPr>
              <a:t>Gyansagar</a:t>
            </a:r>
            <a:r>
              <a:rPr kumimoji="0" lang="en-US" sz="2500" b="1" i="0" u="none" strike="noStrike" kern="1200" normalizeH="0" baseline="0" noProof="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uLnTx/>
                <a:uFillTx/>
                <a:latin typeface="+mn-lt"/>
                <a:ea typeface="+mn-ea"/>
                <a:cs typeface="+mn-cs"/>
              </a:rPr>
              <a:t> Science Foundation, </a:t>
            </a:r>
          </a:p>
          <a:p>
            <a:pPr marL="0" marR="0" lvl="0" indent="0" algn="ctr" defTabSz="914400" rtl="0" eaLnBrk="1" fontAlgn="auto" latinLnBrk="0" hangingPunct="1">
              <a:lnSpc>
                <a:spcPct val="100000"/>
              </a:lnSpc>
              <a:spcAft>
                <a:spcPts val="0"/>
              </a:spcAft>
              <a:buClrTx/>
              <a:buSzTx/>
              <a:buFont typeface="Arial" pitchFamily="34" charset="0"/>
              <a:buNone/>
              <a:tabLst/>
              <a:defRPr/>
            </a:pPr>
            <a:r>
              <a:rPr kumimoji="0" lang="en-US" sz="2500" b="1" i="0" u="none" strike="noStrike" kern="1200" normalizeH="0" baseline="0" noProof="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uLnTx/>
                <a:uFillTx/>
                <a:latin typeface="+mn-lt"/>
                <a:ea typeface="+mn-ea"/>
                <a:cs typeface="+mn-cs"/>
              </a:rPr>
              <a:t>5th International Conference in the Holy Presence of </a:t>
            </a:r>
          </a:p>
          <a:p>
            <a:pPr marL="0" marR="0" lvl="0" indent="0" algn="ctr" defTabSz="914400" rtl="0" eaLnBrk="1" fontAlgn="auto" latinLnBrk="0" hangingPunct="1">
              <a:lnSpc>
                <a:spcPct val="100000"/>
              </a:lnSpc>
              <a:spcAft>
                <a:spcPts val="0"/>
              </a:spcAft>
              <a:buClrTx/>
              <a:buSzTx/>
              <a:buFont typeface="Arial" pitchFamily="34" charset="0"/>
              <a:buNone/>
              <a:tabLst/>
              <a:defRPr/>
            </a:pPr>
            <a:r>
              <a:rPr kumimoji="0" lang="en-US" sz="2500" b="1" i="0" u="none" strike="noStrike" kern="1200" normalizeH="0" baseline="0" noProof="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uLnTx/>
                <a:uFillTx/>
                <a:latin typeface="+mn-lt"/>
                <a:ea typeface="+mn-ea"/>
                <a:cs typeface="+mn-cs"/>
              </a:rPr>
              <a:t>Acharyashri</a:t>
            </a:r>
            <a:r>
              <a:rPr kumimoji="0" lang="en-US" sz="2500" b="1" i="0" u="none" strike="noStrike" kern="1200" normalizeH="0" baseline="0" noProof="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uLnTx/>
                <a:uFillTx/>
                <a:latin typeface="+mn-lt"/>
                <a:ea typeface="+mn-ea"/>
                <a:cs typeface="+mn-cs"/>
              </a:rPr>
              <a:t> 108 </a:t>
            </a:r>
            <a:r>
              <a:rPr kumimoji="0" lang="en-US" sz="2500" b="1" i="0" u="none" strike="noStrike" kern="1200" normalizeH="0" baseline="0" noProof="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uLnTx/>
                <a:uFillTx/>
                <a:latin typeface="+mn-lt"/>
                <a:ea typeface="+mn-ea"/>
                <a:cs typeface="+mn-cs"/>
              </a:rPr>
              <a:t>Gyansagarji</a:t>
            </a:r>
            <a:r>
              <a:rPr kumimoji="0" lang="en-US" sz="2500" b="1" i="0" u="none" strike="noStrike" kern="1200" normalizeH="0" baseline="0" noProof="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uLnTx/>
                <a:uFillTx/>
                <a:latin typeface="+mn-lt"/>
                <a:ea typeface="+mn-ea"/>
                <a:cs typeface="+mn-cs"/>
              </a:rPr>
              <a:t> </a:t>
            </a:r>
            <a:r>
              <a:rPr kumimoji="0" lang="en-US" sz="2500" b="1" i="0" u="none" strike="noStrike" kern="1200" normalizeH="0" baseline="0" noProof="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uLnTx/>
                <a:uFillTx/>
                <a:latin typeface="+mn-lt"/>
                <a:ea typeface="+mn-ea"/>
                <a:cs typeface="+mn-cs"/>
              </a:rPr>
              <a:t>Maharaj</a:t>
            </a:r>
            <a:r>
              <a:rPr kumimoji="0" lang="en-US" sz="2500" b="1" i="0" u="none" strike="noStrike" kern="1200" normalizeH="0" baseline="0" noProof="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uLnTx/>
                <a:uFillTx/>
                <a:latin typeface="+mn-lt"/>
                <a:ea typeface="+mn-ea"/>
                <a:cs typeface="+mn-cs"/>
              </a:rPr>
              <a:t> </a:t>
            </a:r>
          </a:p>
          <a:p>
            <a:pPr marL="0" marR="0" lvl="0" indent="0" algn="ctr" defTabSz="914400" rtl="0" eaLnBrk="1" fontAlgn="auto" latinLnBrk="0" hangingPunct="1">
              <a:lnSpc>
                <a:spcPct val="100000"/>
              </a:lnSpc>
              <a:spcAft>
                <a:spcPts val="0"/>
              </a:spcAft>
              <a:buClrTx/>
              <a:buSzTx/>
              <a:buFont typeface="Arial" pitchFamily="34" charset="0"/>
              <a:buNone/>
              <a:tabLst/>
              <a:defRPr/>
            </a:pPr>
            <a:r>
              <a:rPr lang="en-US" sz="25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At</a:t>
            </a:r>
          </a:p>
          <a:p>
            <a:pPr marL="0" marR="0" lvl="0" indent="0" algn="ctr" defTabSz="914400" rtl="0" eaLnBrk="1" fontAlgn="auto" latinLnBrk="0" hangingPunct="1">
              <a:lnSpc>
                <a:spcPct val="100000"/>
              </a:lnSpc>
              <a:spcAft>
                <a:spcPts val="0"/>
              </a:spcAft>
              <a:buClrTx/>
              <a:buSzTx/>
              <a:buFont typeface="Arial" pitchFamily="34" charset="0"/>
              <a:buNone/>
              <a:tabLst/>
              <a:defRPr/>
            </a:pPr>
            <a:r>
              <a:rPr kumimoji="0" lang="en-US" sz="2500" b="1" i="0" u="none" strike="noStrike" kern="1200" normalizeH="0" baseline="0" noProof="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uLnTx/>
                <a:uFillTx/>
                <a:latin typeface="+mn-lt"/>
                <a:ea typeface="+mn-ea"/>
                <a:cs typeface="+mn-cs"/>
              </a:rPr>
              <a:t>Vahalanji</a:t>
            </a:r>
            <a:r>
              <a:rPr kumimoji="0" lang="en-US" sz="2500" b="1" i="0" u="none" strike="noStrike" kern="1200" normalizeH="0" baseline="0" noProof="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uLnTx/>
                <a:uFillTx/>
                <a:latin typeface="+mn-lt"/>
                <a:ea typeface="+mn-ea"/>
                <a:cs typeface="+mn-cs"/>
              </a:rPr>
              <a:t> </a:t>
            </a:r>
            <a:r>
              <a:rPr kumimoji="0" lang="en-US" sz="2500" b="1" i="0" u="none" strike="noStrike" kern="1200" normalizeH="0" baseline="0" noProof="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uLnTx/>
                <a:uFillTx/>
                <a:latin typeface="+mn-lt"/>
                <a:ea typeface="+mn-ea"/>
                <a:cs typeface="+mn-cs"/>
              </a:rPr>
              <a:t>Atishaya</a:t>
            </a:r>
            <a:r>
              <a:rPr kumimoji="0" lang="en-US" sz="2500" b="1" i="0" u="none" strike="noStrike" kern="1200" normalizeH="0" baseline="0" noProof="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uLnTx/>
                <a:uFillTx/>
                <a:latin typeface="+mn-lt"/>
                <a:ea typeface="+mn-ea"/>
                <a:cs typeface="+mn-cs"/>
              </a:rPr>
              <a:t> </a:t>
            </a:r>
            <a:r>
              <a:rPr kumimoji="0" lang="en-US" sz="2500" b="1" i="0" u="none" strike="noStrike" kern="1200" normalizeH="0" baseline="0" noProof="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uLnTx/>
                <a:uFillTx/>
                <a:latin typeface="+mn-lt"/>
                <a:ea typeface="+mn-ea"/>
                <a:cs typeface="+mn-cs"/>
              </a:rPr>
              <a:t>Kshetra</a:t>
            </a:r>
            <a:r>
              <a:rPr kumimoji="0" lang="en-US" sz="2500" b="1" i="0" u="none" strike="noStrike" kern="1200" normalizeH="0" baseline="0" noProof="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uLnTx/>
                <a:uFillTx/>
                <a:latin typeface="+mn-lt"/>
                <a:ea typeface="+mn-ea"/>
                <a:cs typeface="+mn-cs"/>
              </a:rPr>
              <a:t>, </a:t>
            </a:r>
            <a:r>
              <a:rPr kumimoji="0" lang="en-US" sz="2500" b="1" i="0" u="none" strike="noStrike" kern="1200" normalizeH="0" baseline="0" noProof="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uLnTx/>
                <a:uFillTx/>
                <a:latin typeface="+mn-lt"/>
                <a:ea typeface="+mn-ea"/>
                <a:cs typeface="+mn-cs"/>
              </a:rPr>
              <a:t>Muzaffarnagar</a:t>
            </a:r>
            <a:r>
              <a:rPr kumimoji="0" lang="en-US" sz="2500" b="1" i="0" u="none" strike="noStrike" kern="1200" normalizeH="0" baseline="0" noProof="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uLnTx/>
                <a:uFillTx/>
                <a:latin typeface="+mn-lt"/>
                <a:ea typeface="+mn-ea"/>
                <a:cs typeface="+mn-cs"/>
              </a:rPr>
              <a:t> (U.P.) </a:t>
            </a:r>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533400" y="1219200"/>
            <a:ext cx="8153400" cy="4876800"/>
          </a:xfrm>
        </p:spPr>
        <p:txBody>
          <a:bodyPr>
            <a:normAutofit fontScale="32500" lnSpcReduction="20000"/>
          </a:bodyPr>
          <a:lstStyle/>
          <a:p>
            <a:pPr marL="0" indent="0" algn="just">
              <a:buNone/>
            </a:pPr>
            <a:r>
              <a:rPr lang="en-US" dirty="0" smtClean="0"/>
              <a:t>	</a:t>
            </a:r>
            <a:r>
              <a:rPr lang="en-US" sz="6500" dirty="0" smtClean="0">
                <a:solidFill>
                  <a:srgbClr val="FFC000"/>
                </a:solidFill>
                <a:latin typeface="Arial" pitchFamily="34" charset="0"/>
                <a:cs typeface="Arial" pitchFamily="34" charset="0"/>
              </a:rPr>
              <a:t>Feelings </a:t>
            </a:r>
            <a:r>
              <a:rPr lang="en-US" sz="6500" dirty="0">
                <a:solidFill>
                  <a:srgbClr val="FFC000"/>
                </a:solidFill>
                <a:latin typeface="Arial" pitchFamily="34" charset="0"/>
                <a:cs typeface="Arial" pitchFamily="34" charset="0"/>
              </a:rPr>
              <a:t>have a great importance in our life. Everything is realized according to one’s feelings. What do we do with our body? It is not so very important. What role do feelings play? They play a very important role and hence they are extremely valuable. It is our mind, these are our feelings that are the cause of our bondage and salvation. Our mind, that is attached to passions, leads us to bondage. On the contrary, the mind, that is detached, takes us to salvation. Two persons may do similar things but there may be a great difference in their feelings and attitudes. One, who has no restraint on one’s mind and senses, is not fit for anything. Such a person is not </a:t>
            </a:r>
            <a:r>
              <a:rPr lang="en-US" sz="6500" dirty="0" err="1">
                <a:solidFill>
                  <a:srgbClr val="FFC000"/>
                </a:solidFill>
                <a:latin typeface="Arial" pitchFamily="34" charset="0"/>
                <a:cs typeface="Arial" pitchFamily="34" charset="0"/>
              </a:rPr>
              <a:t>equanimous</a:t>
            </a:r>
            <a:r>
              <a:rPr lang="en-US" sz="6500" dirty="0">
                <a:solidFill>
                  <a:srgbClr val="FFC000"/>
                </a:solidFill>
                <a:latin typeface="Arial" pitchFamily="34" charset="0"/>
                <a:cs typeface="Arial" pitchFamily="34" charset="0"/>
              </a:rPr>
              <a:t>, his intellect is not used for doing appropriate things. He does not have good feelings and evil and inauspicious thoughts prevail on him. One, who does not have good feelings and dispositions, does not find peace and how can one, whose mind is not at rest, be happy?</a:t>
            </a:r>
          </a:p>
          <a:p>
            <a:endParaRPr lang="en-US" sz="5500" dirty="0">
              <a:solidFill>
                <a:srgbClr val="FFC000"/>
              </a:solidFill>
              <a:latin typeface="Arial" pitchFamily="34" charset="0"/>
              <a:cs typeface="Arial" pitchFamily="34" charset="0"/>
            </a:endParaRPr>
          </a:p>
        </p:txBody>
      </p:sp>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5638800" cy="723106"/>
          </a:xfrm>
        </p:spPr>
        <p:txBody>
          <a:bodyPr>
            <a:normAutofit fontScale="90000"/>
          </a:bodyPr>
          <a:lstStyle/>
          <a:p>
            <a:pPr marL="0" lvl="0" algn="l"/>
            <a:r>
              <a:rPr lang="en-US" sz="3600" dirty="0" smtClean="0">
                <a:solidFill>
                  <a:schemeClr val="tx1"/>
                </a:solidFill>
              </a:rPr>
              <a:t/>
            </a:r>
            <a:br>
              <a:rPr lang="en-US" sz="3600" dirty="0" smtClean="0">
                <a:solidFill>
                  <a:schemeClr val="tx1"/>
                </a:solidFill>
              </a:rPr>
            </a:br>
            <a:r>
              <a:rPr lang="en-US" sz="4000" b="1" dirty="0" smtClean="0">
                <a:solidFill>
                  <a:schemeClr val="tx1"/>
                </a:solidFill>
              </a:rPr>
              <a:t>Attaining </a:t>
            </a:r>
            <a:r>
              <a:rPr lang="en-US" sz="4000" b="1" dirty="0">
                <a:solidFill>
                  <a:schemeClr val="tx1"/>
                </a:solidFill>
              </a:rPr>
              <a:t>Spiritual Health</a:t>
            </a:r>
            <a:r>
              <a:rPr lang="en-US" dirty="0">
                <a:solidFill>
                  <a:schemeClr val="tx1"/>
                </a:solidFill>
              </a:rPr>
              <a:t/>
            </a:r>
            <a:br>
              <a:rPr lang="en-US" dirty="0">
                <a:solidFill>
                  <a:schemeClr val="tx1"/>
                </a:solidFill>
              </a:rPr>
            </a:br>
            <a:endParaRPr lang="en-US" dirty="0">
              <a:solidFill>
                <a:schemeClr val="tx1"/>
              </a:solidFill>
            </a:endParaRPr>
          </a:p>
        </p:txBody>
      </p:sp>
      <p:sp>
        <p:nvSpPr>
          <p:cNvPr id="3" name="Content Placeholder 2"/>
          <p:cNvSpPr>
            <a:spLocks noGrp="1"/>
          </p:cNvSpPr>
          <p:nvPr>
            <p:ph idx="1"/>
          </p:nvPr>
        </p:nvSpPr>
        <p:spPr>
          <a:xfrm>
            <a:off x="457200" y="914400"/>
            <a:ext cx="8229600" cy="5486400"/>
          </a:xfrm>
        </p:spPr>
        <p:txBody>
          <a:bodyPr>
            <a:normAutofit fontScale="62500" lnSpcReduction="20000"/>
          </a:bodyPr>
          <a:lstStyle/>
          <a:p>
            <a:pPr marL="0" indent="0" algn="just">
              <a:buNone/>
            </a:pPr>
            <a:r>
              <a:rPr lang="en-US" dirty="0" smtClean="0"/>
              <a:t>	</a:t>
            </a:r>
            <a:r>
              <a:rPr lang="en-US" sz="3400" dirty="0" smtClean="0">
                <a:solidFill>
                  <a:srgbClr val="FFC000"/>
                </a:solidFill>
                <a:latin typeface="Arial" pitchFamily="34" charset="0"/>
                <a:cs typeface="Arial" pitchFamily="34" charset="0"/>
              </a:rPr>
              <a:t>Man </a:t>
            </a:r>
            <a:r>
              <a:rPr lang="en-US" sz="3400" dirty="0">
                <a:solidFill>
                  <a:srgbClr val="FFC000"/>
                </a:solidFill>
                <a:latin typeface="Arial" pitchFamily="34" charset="0"/>
                <a:cs typeface="Arial" pitchFamily="34" charset="0"/>
              </a:rPr>
              <a:t>generally has the tendency of having control over others. He wants to be the master and expects others to obey and follow him. If this tendency is transformed and attempt is made to control oneself and not to exert authority over others, the system of self-restraint can be developed. It has been said in the scriptures -^^ </a:t>
            </a:r>
            <a:r>
              <a:rPr lang="en-US" sz="3400" dirty="0" err="1">
                <a:solidFill>
                  <a:srgbClr val="FFC000"/>
                </a:solidFill>
                <a:latin typeface="Arial" pitchFamily="34" charset="0"/>
                <a:cs typeface="Arial" pitchFamily="34" charset="0"/>
              </a:rPr>
              <a:t>vIik</a:t>
            </a:r>
            <a:r>
              <a:rPr lang="en-US" sz="3400" dirty="0">
                <a:solidFill>
                  <a:srgbClr val="FFC000"/>
                </a:solidFill>
                <a:latin typeface="Arial" pitchFamily="34" charset="0"/>
                <a:cs typeface="Arial" pitchFamily="34" charset="0"/>
              </a:rPr>
              <a:t> </a:t>
            </a:r>
            <a:r>
              <a:rPr lang="en-US" sz="3400" dirty="0" err="1">
                <a:solidFill>
                  <a:srgbClr val="FFC000"/>
                </a:solidFill>
                <a:latin typeface="Arial" pitchFamily="34" charset="0"/>
                <a:cs typeface="Arial" pitchFamily="34" charset="0"/>
              </a:rPr>
              <a:t>feÙkefeUra</a:t>
            </a:r>
            <a:r>
              <a:rPr lang="en-US" sz="3400" dirty="0">
                <a:solidFill>
                  <a:srgbClr val="FFC000"/>
                </a:solidFill>
                <a:latin typeface="Arial" pitchFamily="34" charset="0"/>
                <a:cs typeface="Arial" pitchFamily="34" charset="0"/>
              </a:rPr>
              <a:t> p] </a:t>
            </a:r>
            <a:r>
              <a:rPr lang="en-US" sz="3400" dirty="0" err="1">
                <a:solidFill>
                  <a:srgbClr val="FFC000"/>
                </a:solidFill>
                <a:latin typeface="Arial" pitchFamily="34" charset="0"/>
                <a:cs typeface="Arial" pitchFamily="34" charset="0"/>
              </a:rPr>
              <a:t>nqIifð;ks</a:t>
            </a:r>
            <a:r>
              <a:rPr lang="en-US" sz="3400" dirty="0">
                <a:solidFill>
                  <a:srgbClr val="FFC000"/>
                </a:solidFill>
                <a:latin typeface="Arial" pitchFamily="34" charset="0"/>
                <a:cs typeface="Arial" pitchFamily="34" charset="0"/>
              </a:rPr>
              <a:t> </a:t>
            </a:r>
            <a:r>
              <a:rPr lang="en-US" sz="3400" dirty="0" err="1">
                <a:solidFill>
                  <a:srgbClr val="FFC000"/>
                </a:solidFill>
                <a:latin typeface="Arial" pitchFamily="34" charset="0"/>
                <a:cs typeface="Arial" pitchFamily="34" charset="0"/>
              </a:rPr>
              <a:t>lqifð;ks</a:t>
            </a:r>
            <a:r>
              <a:rPr lang="en-US" sz="3400" dirty="0">
                <a:solidFill>
                  <a:srgbClr val="FFC000"/>
                </a:solidFill>
                <a:latin typeface="Arial" pitchFamily="34" charset="0"/>
                <a:cs typeface="Arial" pitchFamily="34" charset="0"/>
              </a:rPr>
              <a:t>^^ (one’s soul, who is involved in evil tendencies is one’s enemy and one’s, soul who is involved in good tendencies, is one’s friend). Having friendly attitude towards one who behaves in </a:t>
            </a:r>
            <a:r>
              <a:rPr lang="en-US" sz="3400" dirty="0" err="1">
                <a:solidFill>
                  <a:srgbClr val="FFC000"/>
                </a:solidFill>
                <a:latin typeface="Arial" pitchFamily="34" charset="0"/>
                <a:cs typeface="Arial" pitchFamily="34" charset="0"/>
              </a:rPr>
              <a:t>arude</a:t>
            </a:r>
            <a:r>
              <a:rPr lang="en-US" sz="3400" dirty="0">
                <a:solidFill>
                  <a:srgbClr val="FFC000"/>
                </a:solidFill>
                <a:latin typeface="Arial" pitchFamily="34" charset="0"/>
                <a:cs typeface="Arial" pitchFamily="34" charset="0"/>
              </a:rPr>
              <a:t> manner and tries to harm others is great accomplishment.</a:t>
            </a:r>
          </a:p>
          <a:p>
            <a:pPr marL="0" indent="0" algn="just">
              <a:buNone/>
            </a:pPr>
            <a:r>
              <a:rPr lang="en-US" sz="3400" dirty="0">
                <a:solidFill>
                  <a:srgbClr val="FFC000"/>
                </a:solidFill>
                <a:latin typeface="Arial" pitchFamily="34" charset="0"/>
                <a:cs typeface="Arial" pitchFamily="34" charset="0"/>
              </a:rPr>
              <a:t>	</a:t>
            </a:r>
            <a:r>
              <a:rPr lang="en-US" sz="3400" dirty="0" smtClean="0">
                <a:solidFill>
                  <a:srgbClr val="FFC000"/>
                </a:solidFill>
                <a:latin typeface="Arial" pitchFamily="34" charset="0"/>
                <a:cs typeface="Arial" pitchFamily="34" charset="0"/>
              </a:rPr>
              <a:t>Soul </a:t>
            </a:r>
            <a:r>
              <a:rPr lang="en-US" sz="3400" dirty="0">
                <a:solidFill>
                  <a:srgbClr val="FFC000"/>
                </a:solidFill>
                <a:latin typeface="Arial" pitchFamily="34" charset="0"/>
                <a:cs typeface="Arial" pitchFamily="34" charset="0"/>
              </a:rPr>
              <a:t>and body are two separate entities. Soul is eternal whereas body is mortal and perishable. If the time and energy that is devoted to this </a:t>
            </a:r>
            <a:r>
              <a:rPr lang="en-US" sz="3400" dirty="0" err="1">
                <a:solidFill>
                  <a:srgbClr val="FFC000"/>
                </a:solidFill>
                <a:latin typeface="Arial" pitchFamily="34" charset="0"/>
                <a:cs typeface="Arial" pitchFamily="34" charset="0"/>
              </a:rPr>
              <a:t>ephimeral</a:t>
            </a:r>
            <a:r>
              <a:rPr lang="en-US" sz="3400" dirty="0">
                <a:solidFill>
                  <a:srgbClr val="FFC000"/>
                </a:solidFill>
                <a:latin typeface="Arial" pitchFamily="34" charset="0"/>
                <a:cs typeface="Arial" pitchFamily="34" charset="0"/>
              </a:rPr>
              <a:t> body is devoted to soul that is eternal, one can reach to the top and attain salvation. One can make efforts in meditation for the purity of soul, arousal of intellect and to avoid sins.	Desires obstruct meditation. Unrestrained desires can hinder meditation. Hence, to practice meditation unhindered, controlling desires is necessary. Given below are to sutras of meditation-</a:t>
            </a:r>
          </a:p>
          <a:p>
            <a:endParaRPr lang="en-US" sz="2900" dirty="0">
              <a:solidFill>
                <a:srgbClr val="FFC000"/>
              </a:solidFill>
            </a:endParaRPr>
          </a:p>
        </p:txBody>
      </p:sp>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248400"/>
          </a:xfrm>
        </p:spPr>
        <p:txBody>
          <a:bodyPr>
            <a:noAutofit/>
          </a:bodyPr>
          <a:lstStyle/>
          <a:p>
            <a:pPr marL="0" indent="0" algn="just">
              <a:buNone/>
            </a:pPr>
            <a:r>
              <a:rPr lang="en-US" sz="2000" dirty="0" smtClean="0">
                <a:solidFill>
                  <a:srgbClr val="FFC000"/>
                </a:solidFill>
                <a:latin typeface="Arial" pitchFamily="34" charset="0"/>
                <a:cs typeface="Arial" pitchFamily="34" charset="0"/>
              </a:rPr>
              <a:t>(</a:t>
            </a:r>
            <a:r>
              <a:rPr lang="en-US" sz="2000" dirty="0" err="1">
                <a:solidFill>
                  <a:srgbClr val="FFC000"/>
                </a:solidFill>
                <a:latin typeface="Arial" pitchFamily="34" charset="0"/>
                <a:cs typeface="Arial" pitchFamily="34" charset="0"/>
              </a:rPr>
              <a:t>i</a:t>
            </a:r>
            <a:r>
              <a:rPr lang="en-US" sz="2000" dirty="0">
                <a:solidFill>
                  <a:srgbClr val="FFC000"/>
                </a:solidFill>
                <a:latin typeface="Arial" pitchFamily="34" charset="0"/>
                <a:cs typeface="Arial" pitchFamily="34" charset="0"/>
              </a:rPr>
              <a:t>) The first sutra of meditation is psychical karma. To be totally absorbed in whatever one is doing at  a particular moment is known as psychical karma. It is a living process. The karma in which mind is not absorbed and the seer is someone else is a dead karma. Anything done with psychical karma, gets done well and yields fruit. Many obstructions come in the way when something is done with substantial karma. </a:t>
            </a:r>
            <a:r>
              <a:rPr lang="en-US" sz="2000" dirty="0" err="1">
                <a:solidFill>
                  <a:srgbClr val="FFC000"/>
                </a:solidFill>
                <a:latin typeface="Arial" pitchFamily="34" charset="0"/>
                <a:cs typeface="Arial" pitchFamily="34" charset="0"/>
              </a:rPr>
              <a:t>Practising</a:t>
            </a:r>
            <a:r>
              <a:rPr lang="en-US" sz="2000" dirty="0">
                <a:solidFill>
                  <a:srgbClr val="FFC000"/>
                </a:solidFill>
                <a:latin typeface="Arial" pitchFamily="34" charset="0"/>
                <a:cs typeface="Arial" pitchFamily="34" charset="0"/>
              </a:rPr>
              <a:t> psychical karma is necessary for the proper accomplishment of something and for meditation.</a:t>
            </a:r>
          </a:p>
          <a:p>
            <a:pPr marL="0" indent="0" algn="just">
              <a:buNone/>
            </a:pPr>
            <a:r>
              <a:rPr lang="en-US" sz="2000" dirty="0">
                <a:solidFill>
                  <a:srgbClr val="FFC000"/>
                </a:solidFill>
                <a:latin typeface="Arial" pitchFamily="34" charset="0"/>
                <a:cs typeface="Arial" pitchFamily="34" charset="0"/>
              </a:rPr>
              <a:t>(ii) The second sutra of meditation is getting detached from reaction. One should always try not to react. One should listen to others, try to understand the matter and think over it in a neutral way and not to react immediately. One’s seeing and understanding things and coming to be knower and seer but not being the enjoyer is a great accomplishment. When one develops the attitude of knowing and seeing, one stops reacting.</a:t>
            </a:r>
          </a:p>
          <a:p>
            <a:pPr marL="0" indent="0" algn="just">
              <a:buNone/>
            </a:pPr>
            <a:r>
              <a:rPr lang="en-US" sz="2000" dirty="0">
                <a:solidFill>
                  <a:srgbClr val="FFC000"/>
                </a:solidFill>
                <a:latin typeface="Arial" pitchFamily="34" charset="0"/>
                <a:cs typeface="Arial" pitchFamily="34" charset="0"/>
              </a:rPr>
              <a:t>(iii) The third sutra of meditation is friendship. Only one who is detached, can be a true friend. Thinking good and welfare of others is an experiment friendship. Setting someone on the path of salvation, getting someone de-addicted who is addicted, and teaching renunciation to someone who is attached to the enjoyments of life is a great beneficence. It is an experiment of making friendship. One’s friendly attitude can cause others to think in a right way</a:t>
            </a:r>
            <a:r>
              <a:rPr lang="en-US" sz="2000" dirty="0" smtClean="0">
                <a:solidFill>
                  <a:srgbClr val="FFC000"/>
                </a:solidFill>
                <a:latin typeface="Arial" pitchFamily="34" charset="0"/>
                <a:cs typeface="Arial" pitchFamily="34" charset="0"/>
              </a:rPr>
              <a:t>.</a:t>
            </a:r>
          </a:p>
        </p:txBody>
      </p:sp>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381000" y="914400"/>
            <a:ext cx="8305800" cy="4572000"/>
          </a:xfrm>
        </p:spPr>
        <p:txBody>
          <a:bodyPr>
            <a:noAutofit/>
          </a:bodyPr>
          <a:lstStyle/>
          <a:p>
            <a:pPr marL="0" indent="0" algn="just">
              <a:buNone/>
            </a:pPr>
            <a:r>
              <a:rPr lang="en-US" sz="2100" dirty="0" smtClean="0">
                <a:solidFill>
                  <a:srgbClr val="FFC000"/>
                </a:solidFill>
                <a:latin typeface="Arial" pitchFamily="34" charset="0"/>
                <a:cs typeface="Arial" pitchFamily="34" charset="0"/>
              </a:rPr>
              <a:t>(iv) The fourth sutra of meditation is austerity in eating. The practitioner of spirituality should be abstemious in eating. He should eat food that keeps him healthy and also help in carrying out his meditation in a proper way. Semi-fasting, setting a limit to the things to be eaten and not eating food that is injurious to health are some of the experiments in keeping austerity in eating. Fasting is good but being abstemious in eating is better.</a:t>
            </a:r>
          </a:p>
          <a:p>
            <a:pPr marL="0" indent="0" algn="just">
              <a:buNone/>
            </a:pPr>
            <a:r>
              <a:rPr lang="en-US" sz="2100" dirty="0" smtClean="0">
                <a:solidFill>
                  <a:srgbClr val="FFC000"/>
                </a:solidFill>
                <a:latin typeface="Arial" pitchFamily="34" charset="0"/>
                <a:cs typeface="Arial" pitchFamily="34" charset="0"/>
              </a:rPr>
              <a:t>(</a:t>
            </a:r>
            <a:r>
              <a:rPr lang="en-US" sz="2100" dirty="0">
                <a:solidFill>
                  <a:srgbClr val="FFC000"/>
                </a:solidFill>
                <a:latin typeface="Arial" pitchFamily="34" charset="0"/>
                <a:cs typeface="Arial" pitchFamily="34" charset="0"/>
              </a:rPr>
              <a:t>v) The fifth sutra of meditation is  speaking little. Being careful in speech is necessary for </a:t>
            </a:r>
            <a:r>
              <a:rPr lang="en-US" sz="2100" dirty="0" err="1">
                <a:solidFill>
                  <a:srgbClr val="FFC000"/>
                </a:solidFill>
                <a:latin typeface="Arial" pitchFamily="34" charset="0"/>
                <a:cs typeface="Arial" pitchFamily="34" charset="0"/>
              </a:rPr>
              <a:t>practising</a:t>
            </a:r>
            <a:r>
              <a:rPr lang="en-US" sz="2100" dirty="0">
                <a:solidFill>
                  <a:srgbClr val="FFC000"/>
                </a:solidFill>
                <a:latin typeface="Arial" pitchFamily="34" charset="0"/>
                <a:cs typeface="Arial" pitchFamily="34" charset="0"/>
              </a:rPr>
              <a:t> meditation. One’s practice may be obstructed if one does not have control on one’s speech. One who talks too much and unnecessarily, may utter something that may cause anger, jealousy and malice. One who thinks before speaking is a practitioner in the true sense of the word. In practical life, one has to speak as one cannot do without speaking, but a practitioner should resolve not to speak unnecessarily.</a:t>
            </a:r>
          </a:p>
          <a:p>
            <a:endParaRPr lang="en-US" sz="1700" dirty="0"/>
          </a:p>
        </p:txBody>
      </p:sp>
    </p:spTree>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91600" cy="6705600"/>
          </a:xfrm>
        </p:spPr>
        <p:txBody>
          <a:bodyPr>
            <a:normAutofit fontScale="40000" lnSpcReduction="20000"/>
          </a:bodyPr>
          <a:lstStyle/>
          <a:p>
            <a:pPr marL="0" indent="0" algn="just">
              <a:buNone/>
            </a:pPr>
            <a:r>
              <a:rPr lang="en-US" sz="6000" b="1" dirty="0">
                <a:latin typeface="Arial" pitchFamily="34" charset="0"/>
                <a:cs typeface="Arial" pitchFamily="34" charset="0"/>
              </a:rPr>
              <a:t>(a) Coming face-to-face with Self</a:t>
            </a:r>
            <a:endParaRPr lang="en-US" sz="6000" dirty="0">
              <a:latin typeface="Arial" pitchFamily="34" charset="0"/>
              <a:cs typeface="Arial" pitchFamily="34" charset="0"/>
            </a:endParaRPr>
          </a:p>
          <a:p>
            <a:pPr marL="0" indent="0" algn="just">
              <a:buNone/>
            </a:pPr>
            <a:r>
              <a:rPr lang="en-US" sz="4400" dirty="0">
                <a:latin typeface="Arial" pitchFamily="34" charset="0"/>
                <a:cs typeface="Arial" pitchFamily="34" charset="0"/>
              </a:rPr>
              <a:t>	</a:t>
            </a:r>
            <a:r>
              <a:rPr lang="en-US" sz="4800" dirty="0" smtClean="0">
                <a:solidFill>
                  <a:srgbClr val="FFC000"/>
                </a:solidFill>
                <a:effectLst>
                  <a:outerShdw blurRad="38100" dist="38100" dir="2700000" algn="tl">
                    <a:srgbClr val="000000">
                      <a:alpha val="43137"/>
                    </a:srgbClr>
                  </a:outerShdw>
                </a:effectLst>
                <a:latin typeface="Arial" pitchFamily="34" charset="0"/>
                <a:cs typeface="Arial" pitchFamily="34" charset="0"/>
              </a:rPr>
              <a:t>One</a:t>
            </a:r>
            <a:r>
              <a:rPr lang="en-US" sz="4800" dirty="0">
                <a:solidFill>
                  <a:srgbClr val="FFC000"/>
                </a:solidFill>
                <a:effectLst>
                  <a:outerShdw blurRad="38100" dist="38100" dir="2700000" algn="tl">
                    <a:srgbClr val="000000">
                      <a:alpha val="43137"/>
                    </a:srgbClr>
                  </a:outerShdw>
                </a:effectLst>
                <a:latin typeface="Arial" pitchFamily="34" charset="0"/>
                <a:cs typeface="Arial" pitchFamily="34" charset="0"/>
              </a:rPr>
              <a:t>, who does not make efforts to detach oneself from </a:t>
            </a:r>
            <a:r>
              <a:rPr lang="en-US" sz="4800" dirty="0" err="1">
                <a:solidFill>
                  <a:srgbClr val="FFC000"/>
                </a:solidFill>
                <a:effectLst>
                  <a:outerShdw blurRad="38100" dist="38100" dir="2700000" algn="tl">
                    <a:srgbClr val="000000">
                      <a:alpha val="43137"/>
                    </a:srgbClr>
                  </a:outerShdw>
                </a:effectLst>
                <a:latin typeface="Arial" pitchFamily="34" charset="0"/>
                <a:cs typeface="Arial" pitchFamily="34" charset="0"/>
              </a:rPr>
              <a:t>wordly</a:t>
            </a:r>
            <a:r>
              <a:rPr lang="en-US" sz="4800" dirty="0">
                <a:solidFill>
                  <a:srgbClr val="FFC000"/>
                </a:solidFill>
                <a:effectLst>
                  <a:outerShdw blurRad="38100" dist="38100" dir="2700000" algn="tl">
                    <a:srgbClr val="000000">
                      <a:alpha val="43137"/>
                    </a:srgbClr>
                  </a:outerShdw>
                </a:effectLst>
                <a:latin typeface="Arial" pitchFamily="34" charset="0"/>
                <a:cs typeface="Arial" pitchFamily="34" charset="0"/>
              </a:rPr>
              <a:t> affairs, cannot come face-to-face with one’s self. Trying to </a:t>
            </a:r>
            <a:r>
              <a:rPr lang="en-US" sz="4800" dirty="0" err="1">
                <a:solidFill>
                  <a:srgbClr val="FFC000"/>
                </a:solidFill>
                <a:effectLst>
                  <a:outerShdw blurRad="38100" dist="38100" dir="2700000" algn="tl">
                    <a:srgbClr val="000000">
                      <a:alpha val="43137"/>
                    </a:srgbClr>
                  </a:outerShdw>
                </a:effectLst>
                <a:latin typeface="Arial" pitchFamily="34" charset="0"/>
                <a:cs typeface="Arial" pitchFamily="34" charset="0"/>
              </a:rPr>
              <a:t>practise</a:t>
            </a:r>
            <a:r>
              <a:rPr lang="en-US" sz="4800" dirty="0">
                <a:solidFill>
                  <a:srgbClr val="FFC000"/>
                </a:solidFill>
                <a:effectLst>
                  <a:outerShdw blurRad="38100" dist="38100" dir="2700000" algn="tl">
                    <a:srgbClr val="000000">
                      <a:alpha val="43137"/>
                    </a:srgbClr>
                  </a:outerShdw>
                </a:effectLst>
                <a:latin typeface="Arial" pitchFamily="34" charset="0"/>
                <a:cs typeface="Arial" pitchFamily="34" charset="0"/>
              </a:rPr>
              <a:t> yoga getting </a:t>
            </a:r>
            <a:r>
              <a:rPr lang="en-US" sz="4800" dirty="0" err="1">
                <a:solidFill>
                  <a:srgbClr val="FFC000"/>
                </a:solidFill>
                <a:effectLst>
                  <a:outerShdw blurRad="38100" dist="38100" dir="2700000" algn="tl">
                    <a:srgbClr val="000000">
                      <a:alpha val="43137"/>
                    </a:srgbClr>
                  </a:outerShdw>
                </a:effectLst>
                <a:latin typeface="Arial" pitchFamily="34" charset="0"/>
                <a:cs typeface="Arial" pitchFamily="34" charset="0"/>
              </a:rPr>
              <a:t>involed</a:t>
            </a:r>
            <a:r>
              <a:rPr lang="en-US" sz="4800" dirty="0">
                <a:solidFill>
                  <a:srgbClr val="FFC000"/>
                </a:solidFill>
                <a:effectLst>
                  <a:outerShdw blurRad="38100" dist="38100" dir="2700000" algn="tl">
                    <a:srgbClr val="000000">
                      <a:alpha val="43137"/>
                    </a:srgbClr>
                  </a:outerShdw>
                </a:effectLst>
                <a:latin typeface="Arial" pitchFamily="34" charset="0"/>
                <a:cs typeface="Arial" pitchFamily="34" charset="0"/>
              </a:rPr>
              <a:t> in </a:t>
            </a:r>
            <a:r>
              <a:rPr lang="en-US" sz="4800" dirty="0" err="1">
                <a:solidFill>
                  <a:srgbClr val="FFC000"/>
                </a:solidFill>
                <a:effectLst>
                  <a:outerShdw blurRad="38100" dist="38100" dir="2700000" algn="tl">
                    <a:srgbClr val="000000">
                      <a:alpha val="43137"/>
                    </a:srgbClr>
                  </a:outerShdw>
                </a:effectLst>
                <a:latin typeface="Arial" pitchFamily="34" charset="0"/>
                <a:cs typeface="Arial" pitchFamily="34" charset="0"/>
              </a:rPr>
              <a:t>wordly</a:t>
            </a:r>
            <a:r>
              <a:rPr lang="en-US" sz="4800" dirty="0">
                <a:solidFill>
                  <a:srgbClr val="FFC000"/>
                </a:solidFill>
                <a:effectLst>
                  <a:outerShdw blurRad="38100" dist="38100" dir="2700000" algn="tl">
                    <a:srgbClr val="000000">
                      <a:alpha val="43137"/>
                    </a:srgbClr>
                  </a:outerShdw>
                </a:effectLst>
                <a:latin typeface="Arial" pitchFamily="34" charset="0"/>
                <a:cs typeface="Arial" pitchFamily="34" charset="0"/>
              </a:rPr>
              <a:t> pleasures is like lighting fire by pouring water on it. </a:t>
            </a:r>
            <a:r>
              <a:rPr lang="en-US" sz="4800" dirty="0" err="1">
                <a:solidFill>
                  <a:srgbClr val="FFC000"/>
                </a:solidFill>
                <a:effectLst>
                  <a:outerShdw blurRad="38100" dist="38100" dir="2700000" algn="tl">
                    <a:srgbClr val="000000">
                      <a:alpha val="43137"/>
                    </a:srgbClr>
                  </a:outerShdw>
                </a:effectLst>
                <a:latin typeface="Arial" pitchFamily="34" charset="0"/>
                <a:cs typeface="Arial" pitchFamily="34" charset="0"/>
              </a:rPr>
              <a:t>Practising</a:t>
            </a:r>
            <a:r>
              <a:rPr lang="en-US" sz="4800" dirty="0">
                <a:solidFill>
                  <a:srgbClr val="FFC000"/>
                </a:solidFill>
                <a:effectLst>
                  <a:outerShdw blurRad="38100" dist="38100" dir="2700000" algn="tl">
                    <a:srgbClr val="000000">
                      <a:alpha val="43137"/>
                    </a:srgbClr>
                  </a:outerShdw>
                </a:effectLst>
                <a:latin typeface="Arial" pitchFamily="34" charset="0"/>
                <a:cs typeface="Arial" pitchFamily="34" charset="0"/>
              </a:rPr>
              <a:t> yoga is not possible without controlling one’s mind. One will have to overcome one’s mind to come face-to-face with one’s self. The basic principle of coming face-to-face with one’s self is to realize the fact that soul is not the physical body, it is something different and its joy and knowledge lies in eternal life. One can come face-to-face with oneself only by gaining knowledge. Mental equanimity is the characteristic of coming face-to-face with self. One is a bonded being so long as one considers body to be soul, but as soon as one attains equanimity by coming face-to-face with self, one gets free from bondage.</a:t>
            </a:r>
          </a:p>
          <a:p>
            <a:pPr marL="0" lvl="0" indent="0" algn="just">
              <a:buNone/>
            </a:pPr>
            <a:r>
              <a:rPr lang="en-US" sz="6000" b="1" dirty="0" smtClean="0">
                <a:latin typeface="Arial" pitchFamily="34" charset="0"/>
                <a:cs typeface="Arial" pitchFamily="34" charset="0"/>
              </a:rPr>
              <a:t>(b) Breaking </a:t>
            </a:r>
            <a:r>
              <a:rPr lang="en-US" sz="6000" b="1" dirty="0">
                <a:latin typeface="Arial" pitchFamily="34" charset="0"/>
                <a:cs typeface="Arial" pitchFamily="34" charset="0"/>
              </a:rPr>
              <a:t>the Vicious Circle of </a:t>
            </a:r>
            <a:r>
              <a:rPr lang="en-US" sz="6000" b="1" dirty="0" smtClean="0">
                <a:latin typeface="Arial" pitchFamily="34" charset="0"/>
                <a:cs typeface="Arial" pitchFamily="34" charset="0"/>
              </a:rPr>
              <a:t>Fickleness</a:t>
            </a:r>
            <a:endParaRPr lang="en-US" sz="6000" dirty="0" smtClean="0">
              <a:latin typeface="Arial" pitchFamily="34" charset="0"/>
              <a:cs typeface="Arial" pitchFamily="34" charset="0"/>
            </a:endParaRPr>
          </a:p>
          <a:p>
            <a:pPr marL="0" indent="0" algn="just">
              <a:buNone/>
            </a:pPr>
            <a:r>
              <a:rPr lang="en-US" sz="4400" dirty="0" smtClean="0">
                <a:latin typeface="Arial" pitchFamily="34" charset="0"/>
                <a:cs typeface="Arial" pitchFamily="34" charset="0"/>
              </a:rPr>
              <a:t>	</a:t>
            </a:r>
            <a:r>
              <a:rPr lang="en-US" sz="4400" dirty="0" smtClean="0">
                <a:solidFill>
                  <a:srgbClr val="FFC000"/>
                </a:solidFill>
                <a:effectLst>
                  <a:outerShdw blurRad="38100" dist="38100" dir="2700000" algn="tl">
                    <a:srgbClr val="000000">
                      <a:alpha val="43137"/>
                    </a:srgbClr>
                  </a:outerShdw>
                </a:effectLst>
                <a:latin typeface="Arial" pitchFamily="34" charset="0"/>
                <a:cs typeface="Arial" pitchFamily="34" charset="0"/>
              </a:rPr>
              <a:t>One doubts soul, independent consciousness and all the three stages of life, because fickleness is there. As there is fickleness, arguments and alternatives arise. The issue of existence comes to be dimmed in the darkness of arguments and the covering of alternatives and one comes to be suspicious. There would not have been any doubt about existence had there not been this game of intelligence, this doubt and the fickleness that conducts all of them.</a:t>
            </a:r>
          </a:p>
          <a:p>
            <a:pPr marL="0" indent="0" algn="just">
              <a:buNone/>
            </a:pPr>
            <a:r>
              <a:rPr lang="en-US" sz="4400" dirty="0">
                <a:solidFill>
                  <a:srgbClr val="FFC000"/>
                </a:solidFill>
                <a:effectLst>
                  <a:outerShdw blurRad="38100" dist="38100" dir="2700000" algn="tl">
                    <a:srgbClr val="000000">
                      <a:alpha val="43137"/>
                    </a:srgbClr>
                  </a:outerShdw>
                </a:effectLst>
                <a:latin typeface="Arial" pitchFamily="34" charset="0"/>
                <a:cs typeface="Arial" pitchFamily="34" charset="0"/>
              </a:rPr>
              <a:t>	</a:t>
            </a:r>
            <a:r>
              <a:rPr lang="en-US" sz="4400" dirty="0" smtClean="0">
                <a:solidFill>
                  <a:srgbClr val="FFC000"/>
                </a:solidFill>
                <a:effectLst>
                  <a:outerShdw blurRad="38100" dist="38100" dir="2700000" algn="tl">
                    <a:srgbClr val="000000">
                      <a:alpha val="43137"/>
                    </a:srgbClr>
                  </a:outerShdw>
                </a:effectLst>
                <a:latin typeface="Arial" pitchFamily="34" charset="0"/>
                <a:cs typeface="Arial" pitchFamily="34" charset="0"/>
              </a:rPr>
              <a:t>One’s </a:t>
            </a:r>
            <a:r>
              <a:rPr lang="en-US" sz="4400" dirty="0">
                <a:solidFill>
                  <a:srgbClr val="FFC000"/>
                </a:solidFill>
                <a:effectLst>
                  <a:outerShdw blurRad="38100" dist="38100" dir="2700000" algn="tl">
                    <a:srgbClr val="000000">
                      <a:alpha val="43137"/>
                    </a:srgbClr>
                  </a:outerShdw>
                </a:effectLst>
                <a:latin typeface="Arial" pitchFamily="34" charset="0"/>
                <a:cs typeface="Arial" pitchFamily="34" charset="0"/>
              </a:rPr>
              <a:t>not coming to know the cause of one’s sorrow is another name of fickleness. Because of one’s fickleness of mind, one does come to known one’s sorrow, </a:t>
            </a:r>
            <a:r>
              <a:rPr lang="en-US" sz="4400" dirty="0" err="1">
                <a:solidFill>
                  <a:srgbClr val="FFC000"/>
                </a:solidFill>
                <a:effectLst>
                  <a:outerShdw blurRad="38100" dist="38100" dir="2700000" algn="tl">
                    <a:srgbClr val="000000">
                      <a:alpha val="43137"/>
                    </a:srgbClr>
                  </a:outerShdw>
                </a:effectLst>
                <a:latin typeface="Arial" pitchFamily="34" charset="0"/>
                <a:cs typeface="Arial" pitchFamily="34" charset="0"/>
              </a:rPr>
              <a:t>weaknes</a:t>
            </a:r>
            <a:r>
              <a:rPr lang="en-US" sz="4400" dirty="0">
                <a:solidFill>
                  <a:srgbClr val="FFC000"/>
                </a:solidFill>
                <a:effectLst>
                  <a:outerShdw blurRad="38100" dist="38100" dir="2700000" algn="tl">
                    <a:srgbClr val="000000">
                      <a:alpha val="43137"/>
                    </a:srgbClr>
                  </a:outerShdw>
                </a:effectLst>
                <a:latin typeface="Arial" pitchFamily="34" charset="0"/>
                <a:cs typeface="Arial" pitchFamily="34" charset="0"/>
              </a:rPr>
              <a:t>, powerlessness and </a:t>
            </a:r>
            <a:r>
              <a:rPr lang="en-US" sz="4400" dirty="0" err="1">
                <a:solidFill>
                  <a:srgbClr val="FFC000"/>
                </a:solidFill>
                <a:effectLst>
                  <a:outerShdw blurRad="38100" dist="38100" dir="2700000" algn="tl">
                    <a:srgbClr val="000000">
                      <a:alpha val="43137"/>
                    </a:srgbClr>
                  </a:outerShdw>
                </a:effectLst>
                <a:latin typeface="Arial" pitchFamily="34" charset="0"/>
                <a:cs typeface="Arial" pitchFamily="34" charset="0"/>
              </a:rPr>
              <a:t>ingonrance</a:t>
            </a:r>
            <a:r>
              <a:rPr lang="en-US" sz="4400" dirty="0">
                <a:solidFill>
                  <a:srgbClr val="FFC000"/>
                </a:solidFill>
                <a:effectLst>
                  <a:outerShdw blurRad="38100" dist="38100" dir="2700000" algn="tl">
                    <a:srgbClr val="000000">
                      <a:alpha val="43137"/>
                    </a:srgbClr>
                  </a:outerShdw>
                </a:effectLst>
                <a:latin typeface="Arial" pitchFamily="34" charset="0"/>
                <a:cs typeface="Arial" pitchFamily="34" charset="0"/>
              </a:rPr>
              <a:t>. This fickleness can be removed by </a:t>
            </a:r>
            <a:r>
              <a:rPr lang="en-US" sz="4400" dirty="0" err="1">
                <a:solidFill>
                  <a:srgbClr val="FFC000"/>
                </a:solidFill>
                <a:effectLst>
                  <a:outerShdw blurRad="38100" dist="38100" dir="2700000" algn="tl">
                    <a:srgbClr val="000000">
                      <a:alpha val="43137"/>
                    </a:srgbClr>
                  </a:outerShdw>
                </a:effectLst>
                <a:latin typeface="Arial" pitchFamily="34" charset="0"/>
                <a:cs typeface="Arial" pitchFamily="34" charset="0"/>
              </a:rPr>
              <a:t>practising</a:t>
            </a:r>
            <a:r>
              <a:rPr lang="en-US" sz="4400" dirty="0">
                <a:solidFill>
                  <a:srgbClr val="FFC000"/>
                </a:solidFill>
                <a:effectLst>
                  <a:outerShdw blurRad="38100" dist="38100" dir="2700000" algn="tl">
                    <a:srgbClr val="000000">
                      <a:alpha val="43137"/>
                    </a:srgbClr>
                  </a:outerShdw>
                </a:effectLst>
                <a:latin typeface="Arial" pitchFamily="34" charset="0"/>
                <a:cs typeface="Arial" pitchFamily="34" charset="0"/>
              </a:rPr>
              <a:t> ‘</a:t>
            </a:r>
            <a:r>
              <a:rPr lang="en-US" sz="4400" dirty="0" err="1">
                <a:solidFill>
                  <a:srgbClr val="FFC000"/>
                </a:solidFill>
                <a:effectLst>
                  <a:outerShdw blurRad="38100" dist="38100" dir="2700000" algn="tl">
                    <a:srgbClr val="000000">
                      <a:alpha val="43137"/>
                    </a:srgbClr>
                  </a:outerShdw>
                </a:effectLst>
                <a:latin typeface="Arial" pitchFamily="34" charset="0"/>
                <a:cs typeface="Arial" pitchFamily="34" charset="0"/>
              </a:rPr>
              <a:t>Kayotsarga</a:t>
            </a:r>
            <a:r>
              <a:rPr lang="en-US" sz="4400" dirty="0">
                <a:solidFill>
                  <a:srgbClr val="FFC000"/>
                </a:solidFill>
                <a:effectLst>
                  <a:outerShdw blurRad="38100" dist="38100" dir="2700000" algn="tl">
                    <a:srgbClr val="000000">
                      <a:alpha val="43137"/>
                    </a:srgbClr>
                  </a:outerShdw>
                </a:effectLst>
                <a:latin typeface="Arial" pitchFamily="34" charset="0"/>
                <a:cs typeface="Arial" pitchFamily="34" charset="0"/>
              </a:rPr>
              <a:t>’. </a:t>
            </a:r>
            <a:r>
              <a:rPr lang="en-US" sz="4400" dirty="0" err="1">
                <a:solidFill>
                  <a:srgbClr val="FFC000"/>
                </a:solidFill>
                <a:effectLst>
                  <a:outerShdw blurRad="38100" dist="38100" dir="2700000" algn="tl">
                    <a:srgbClr val="000000">
                      <a:alpha val="43137"/>
                    </a:srgbClr>
                  </a:outerShdw>
                </a:effectLst>
                <a:latin typeface="Arial" pitchFamily="34" charset="0"/>
                <a:cs typeface="Arial" pitchFamily="34" charset="0"/>
              </a:rPr>
              <a:t>Practise</a:t>
            </a:r>
            <a:r>
              <a:rPr lang="en-US" sz="4400" dirty="0">
                <a:solidFill>
                  <a:srgbClr val="FFC000"/>
                </a:solidFill>
                <a:effectLst>
                  <a:outerShdw blurRad="38100" dist="38100" dir="2700000" algn="tl">
                    <a:srgbClr val="000000">
                      <a:alpha val="43137"/>
                    </a:srgbClr>
                  </a:outerShdw>
                </a:effectLst>
                <a:latin typeface="Arial" pitchFamily="34" charset="0"/>
                <a:cs typeface="Arial" pitchFamily="34" charset="0"/>
              </a:rPr>
              <a:t> for spiritual development begins with </a:t>
            </a:r>
            <a:r>
              <a:rPr lang="en-US" sz="4400" dirty="0" err="1">
                <a:solidFill>
                  <a:srgbClr val="FFC000"/>
                </a:solidFill>
                <a:effectLst>
                  <a:outerShdw blurRad="38100" dist="38100" dir="2700000" algn="tl">
                    <a:srgbClr val="000000">
                      <a:alpha val="43137"/>
                    </a:srgbClr>
                  </a:outerShdw>
                </a:effectLst>
                <a:latin typeface="Arial" pitchFamily="34" charset="0"/>
                <a:cs typeface="Arial" pitchFamily="34" charset="0"/>
              </a:rPr>
              <a:t>kayotsarga</a:t>
            </a:r>
            <a:r>
              <a:rPr lang="en-US" sz="4400" dirty="0">
                <a:solidFill>
                  <a:srgbClr val="FFC000"/>
                </a:solidFill>
                <a:effectLst>
                  <a:outerShdw blurRad="38100" dist="38100" dir="2700000" algn="tl">
                    <a:srgbClr val="000000">
                      <a:alpha val="43137"/>
                    </a:srgbClr>
                  </a:outerShdw>
                </a:effectLst>
                <a:latin typeface="Arial" pitchFamily="34" charset="0"/>
                <a:cs typeface="Arial" pitchFamily="34" charset="0"/>
              </a:rPr>
              <a:t>. While </a:t>
            </a:r>
            <a:r>
              <a:rPr lang="en-US" sz="4400" dirty="0" err="1">
                <a:solidFill>
                  <a:srgbClr val="FFC000"/>
                </a:solidFill>
                <a:effectLst>
                  <a:outerShdw blurRad="38100" dist="38100" dir="2700000" algn="tl">
                    <a:srgbClr val="000000">
                      <a:alpha val="43137"/>
                    </a:srgbClr>
                  </a:outerShdw>
                </a:effectLst>
                <a:latin typeface="Arial" pitchFamily="34" charset="0"/>
                <a:cs typeface="Arial" pitchFamily="34" charset="0"/>
              </a:rPr>
              <a:t>practising</a:t>
            </a:r>
            <a:r>
              <a:rPr lang="en-US" sz="4400" dirty="0">
                <a:solidFill>
                  <a:srgbClr val="FFC000"/>
                </a:solidFill>
                <a:effectLst>
                  <a:outerShdw blurRad="38100" dist="38100" dir="2700000" algn="tl">
                    <a:srgbClr val="000000">
                      <a:alpha val="43137"/>
                    </a:srgbClr>
                  </a:outerShdw>
                </a:effectLst>
                <a:latin typeface="Arial" pitchFamily="34" charset="0"/>
                <a:cs typeface="Arial" pitchFamily="34" charset="0"/>
              </a:rPr>
              <a:t> </a:t>
            </a:r>
            <a:r>
              <a:rPr lang="en-US" sz="4400" dirty="0" err="1">
                <a:solidFill>
                  <a:srgbClr val="FFC000"/>
                </a:solidFill>
                <a:effectLst>
                  <a:outerShdw blurRad="38100" dist="38100" dir="2700000" algn="tl">
                    <a:srgbClr val="000000">
                      <a:alpha val="43137"/>
                    </a:srgbClr>
                  </a:outerShdw>
                </a:effectLst>
                <a:latin typeface="Arial" pitchFamily="34" charset="0"/>
                <a:cs typeface="Arial" pitchFamily="34" charset="0"/>
              </a:rPr>
              <a:t>kayotsarga</a:t>
            </a:r>
            <a:r>
              <a:rPr lang="en-US" sz="4400" dirty="0">
                <a:solidFill>
                  <a:srgbClr val="FFC000"/>
                </a:solidFill>
                <a:effectLst>
                  <a:outerShdw blurRad="38100" dist="38100" dir="2700000" algn="tl">
                    <a:srgbClr val="000000">
                      <a:alpha val="43137"/>
                    </a:srgbClr>
                  </a:outerShdw>
                </a:effectLst>
                <a:latin typeface="Arial" pitchFamily="34" charset="0"/>
                <a:cs typeface="Arial" pitchFamily="34" charset="0"/>
              </a:rPr>
              <a:t>, one has to keep one’s body absolutely stable, calm and motionless, doing nothing. </a:t>
            </a:r>
            <a:r>
              <a:rPr lang="en-US" sz="4400" dirty="0" err="1">
                <a:solidFill>
                  <a:srgbClr val="FFC000"/>
                </a:solidFill>
                <a:effectLst>
                  <a:outerShdw blurRad="38100" dist="38100" dir="2700000" algn="tl">
                    <a:srgbClr val="000000">
                      <a:alpha val="43137"/>
                    </a:srgbClr>
                  </a:outerShdw>
                </a:effectLst>
                <a:latin typeface="Arial" pitchFamily="34" charset="0"/>
                <a:cs typeface="Arial" pitchFamily="34" charset="0"/>
              </a:rPr>
              <a:t>Kayotsarga</a:t>
            </a:r>
            <a:r>
              <a:rPr lang="en-US" sz="4400" dirty="0">
                <a:solidFill>
                  <a:srgbClr val="FFC000"/>
                </a:solidFill>
                <a:effectLst>
                  <a:outerShdw blurRad="38100" dist="38100" dir="2700000" algn="tl">
                    <a:srgbClr val="000000">
                      <a:alpha val="43137"/>
                    </a:srgbClr>
                  </a:outerShdw>
                </a:effectLst>
                <a:latin typeface="Arial" pitchFamily="34" charset="0"/>
                <a:cs typeface="Arial" pitchFamily="34" charset="0"/>
              </a:rPr>
              <a:t> means absolute relaxation. By practicing relaxation, </a:t>
            </a:r>
            <a:r>
              <a:rPr lang="en-US" sz="4400" dirty="0" err="1">
                <a:solidFill>
                  <a:srgbClr val="FFC000"/>
                </a:solidFill>
                <a:effectLst>
                  <a:outerShdw blurRad="38100" dist="38100" dir="2700000" algn="tl">
                    <a:srgbClr val="000000">
                      <a:alpha val="43137"/>
                    </a:srgbClr>
                  </a:outerShdw>
                </a:effectLst>
                <a:latin typeface="Arial" pitchFamily="34" charset="0"/>
                <a:cs typeface="Arial" pitchFamily="34" charset="0"/>
              </a:rPr>
              <a:t>fickelness</a:t>
            </a:r>
            <a:r>
              <a:rPr lang="en-US" sz="4400" dirty="0">
                <a:solidFill>
                  <a:srgbClr val="FFC000"/>
                </a:solidFill>
                <a:effectLst>
                  <a:outerShdw blurRad="38100" dist="38100" dir="2700000" algn="tl">
                    <a:srgbClr val="000000">
                      <a:alpha val="43137"/>
                    </a:srgbClr>
                  </a:outerShdw>
                </a:effectLst>
                <a:latin typeface="Arial" pitchFamily="34" charset="0"/>
                <a:cs typeface="Arial" pitchFamily="34" charset="0"/>
              </a:rPr>
              <a:t> can be reduced and brought under control.</a:t>
            </a:r>
          </a:p>
          <a:p>
            <a:pPr algn="just"/>
            <a:endParaRPr lang="en-US" dirty="0"/>
          </a:p>
        </p:txBody>
      </p:sp>
    </p:spTree>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8894"/>
            <a:ext cx="5562600" cy="799306"/>
          </a:xfrm>
        </p:spPr>
        <p:txBody>
          <a:bodyPr>
            <a:normAutofit fontScale="90000"/>
          </a:bodyPr>
          <a:lstStyle/>
          <a:p>
            <a:pPr marL="0" lvl="0" algn="l"/>
            <a:r>
              <a:rPr lang="en-US" sz="3600" b="1" dirty="0" smtClean="0">
                <a:solidFill>
                  <a:schemeClr val="tx1"/>
                </a:solidFill>
              </a:rPr>
              <a:t/>
            </a:r>
            <a:br>
              <a:rPr lang="en-US" sz="3600" b="1" dirty="0" smtClean="0">
                <a:solidFill>
                  <a:schemeClr val="tx1"/>
                </a:solidFill>
              </a:rPr>
            </a:br>
            <a:r>
              <a:rPr lang="en-US" sz="4000" b="1" dirty="0" smtClean="0">
                <a:solidFill>
                  <a:schemeClr val="tx1"/>
                </a:solidFill>
                <a:latin typeface="Arial" pitchFamily="34" charset="0"/>
                <a:cs typeface="Arial" pitchFamily="34" charset="0"/>
              </a:rPr>
              <a:t>Attaining </a:t>
            </a:r>
            <a:r>
              <a:rPr lang="en-US" sz="4000" b="1" dirty="0">
                <a:solidFill>
                  <a:schemeClr val="tx1"/>
                </a:solidFill>
                <a:latin typeface="Arial" pitchFamily="34" charset="0"/>
                <a:cs typeface="Arial" pitchFamily="34" charset="0"/>
              </a:rPr>
              <a:t>Social Health</a:t>
            </a:r>
            <a:r>
              <a:rPr lang="en-US" b="1" dirty="0">
                <a:solidFill>
                  <a:schemeClr val="tx1"/>
                </a:solidFill>
              </a:rPr>
              <a:t/>
            </a:r>
            <a:br>
              <a:rPr lang="en-US" b="1" dirty="0">
                <a:solidFill>
                  <a:schemeClr val="tx1"/>
                </a:solidFill>
              </a:rPr>
            </a:br>
            <a:endParaRPr lang="en-US" b="1" dirty="0">
              <a:solidFill>
                <a:schemeClr val="tx1"/>
              </a:solidFill>
            </a:endParaRPr>
          </a:p>
        </p:txBody>
      </p:sp>
      <p:sp>
        <p:nvSpPr>
          <p:cNvPr id="3" name="Content Placeholder 2"/>
          <p:cNvSpPr>
            <a:spLocks noGrp="1"/>
          </p:cNvSpPr>
          <p:nvPr>
            <p:ph idx="1"/>
          </p:nvPr>
        </p:nvSpPr>
        <p:spPr>
          <a:xfrm>
            <a:off x="76200" y="609600"/>
            <a:ext cx="8991600" cy="6019800"/>
          </a:xfrm>
        </p:spPr>
        <p:txBody>
          <a:bodyPr>
            <a:normAutofit fontScale="25000" lnSpcReduction="20000"/>
          </a:bodyPr>
          <a:lstStyle/>
          <a:p>
            <a:pPr marL="0" indent="0" algn="just">
              <a:buNone/>
            </a:pPr>
            <a:r>
              <a:rPr lang="en-US" dirty="0" smtClean="0"/>
              <a:t>	</a:t>
            </a:r>
            <a:r>
              <a:rPr lang="en-US" sz="8000" dirty="0" smtClean="0">
                <a:solidFill>
                  <a:srgbClr val="FFC000"/>
                </a:solidFill>
                <a:effectLst>
                  <a:outerShdw blurRad="38100" dist="38100" dir="2700000" algn="tl">
                    <a:srgbClr val="000000">
                      <a:alpha val="43137"/>
                    </a:srgbClr>
                  </a:outerShdw>
                </a:effectLst>
                <a:latin typeface="Arial" pitchFamily="34" charset="0"/>
                <a:cs typeface="Arial" pitchFamily="34" charset="0"/>
              </a:rPr>
              <a:t>The </a:t>
            </a:r>
            <a:r>
              <a:rPr lang="en-US" sz="8000" dirty="0">
                <a:solidFill>
                  <a:srgbClr val="FFC000"/>
                </a:solidFill>
                <a:effectLst>
                  <a:outerShdw blurRad="38100" dist="38100" dir="2700000" algn="tl">
                    <a:srgbClr val="000000">
                      <a:alpha val="43137"/>
                    </a:srgbClr>
                  </a:outerShdw>
                </a:effectLst>
                <a:latin typeface="Arial" pitchFamily="34" charset="0"/>
                <a:cs typeface="Arial" pitchFamily="34" charset="0"/>
              </a:rPr>
              <a:t>inequalities in the name of caste, class, and gender etc. Have posed a big question before society. Today’s masses are highly perplexed about these issues. Conflicts arise because of economic, social, political ad cultural inequalities and the selfishness of the members of the society. This social conflict gives rise to social inequalities. The attitudes of persons differ. They too cause social problems. These different attitudes are caused by the different outlooks of men. </a:t>
            </a:r>
            <a:r>
              <a:rPr lang="en-US" sz="8000" dirty="0" err="1">
                <a:solidFill>
                  <a:srgbClr val="FFC000"/>
                </a:solidFill>
                <a:effectLst>
                  <a:outerShdw blurRad="38100" dist="38100" dir="2700000" algn="tl">
                    <a:srgbClr val="000000">
                      <a:alpha val="43137"/>
                    </a:srgbClr>
                  </a:outerShdw>
                </a:effectLst>
                <a:latin typeface="Arial" pitchFamily="34" charset="0"/>
                <a:cs typeface="Arial" pitchFamily="34" charset="0"/>
              </a:rPr>
              <a:t>Casteism</a:t>
            </a:r>
            <a:r>
              <a:rPr lang="en-US" sz="8000" dirty="0">
                <a:solidFill>
                  <a:srgbClr val="FFC000"/>
                </a:solidFill>
                <a:effectLst>
                  <a:outerShdw blurRad="38100" dist="38100" dir="2700000" algn="tl">
                    <a:srgbClr val="000000">
                      <a:alpha val="43137"/>
                    </a:srgbClr>
                  </a:outerShdw>
                </a:effectLst>
                <a:latin typeface="Arial" pitchFamily="34" charset="0"/>
                <a:cs typeface="Arial" pitchFamily="34" charset="0"/>
              </a:rPr>
              <a:t>, racism, </a:t>
            </a:r>
            <a:r>
              <a:rPr lang="en-US" sz="8000" dirty="0" err="1">
                <a:solidFill>
                  <a:srgbClr val="FFC000"/>
                </a:solidFill>
                <a:effectLst>
                  <a:outerShdw blurRad="38100" dist="38100" dir="2700000" algn="tl">
                    <a:srgbClr val="000000">
                      <a:alpha val="43137"/>
                    </a:srgbClr>
                  </a:outerShdw>
                </a:effectLst>
                <a:latin typeface="Arial" pitchFamily="34" charset="0"/>
                <a:cs typeface="Arial" pitchFamily="34" charset="0"/>
              </a:rPr>
              <a:t>colours</a:t>
            </a:r>
            <a:r>
              <a:rPr lang="en-US" sz="8000" dirty="0">
                <a:solidFill>
                  <a:srgbClr val="FFC000"/>
                </a:solidFill>
                <a:effectLst>
                  <a:outerShdw blurRad="38100" dist="38100" dir="2700000" algn="tl">
                    <a:srgbClr val="000000">
                      <a:alpha val="43137"/>
                    </a:srgbClr>
                  </a:outerShdw>
                </a:effectLst>
                <a:latin typeface="Arial" pitchFamily="34" charset="0"/>
                <a:cs typeface="Arial" pitchFamily="34" charset="0"/>
              </a:rPr>
              <a:t> and classes are the conditions that are causing social inequalities. Where there is inequality, there not being any conflict and struggle is not possible. Where there is conflict, there cannot be peace in society. If we take care of social equanimity it can be strengthened by developing the consciousness of meditation</a:t>
            </a:r>
            <a:r>
              <a:rPr lang="en-US" sz="8000" dirty="0">
                <a:solidFill>
                  <a:srgbClr val="FFC000"/>
                </a:solidFill>
                <a:effectLst/>
                <a:latin typeface="Arial" pitchFamily="34" charset="0"/>
                <a:cs typeface="Arial" pitchFamily="34" charset="0"/>
              </a:rPr>
              <a:t>.</a:t>
            </a:r>
          </a:p>
          <a:p>
            <a:pPr marL="0" indent="0">
              <a:buNone/>
            </a:pPr>
            <a:r>
              <a:rPr lang="en-US" sz="9600" b="1" dirty="0">
                <a:effectLst/>
                <a:latin typeface="Arial" pitchFamily="34" charset="0"/>
                <a:cs typeface="Arial" pitchFamily="34" charset="0"/>
              </a:rPr>
              <a:t>(a) Holy (Pious) Qualities (</a:t>
            </a:r>
            <a:r>
              <a:rPr lang="en-US" sz="9600" b="1" dirty="0" err="1">
                <a:effectLst/>
                <a:latin typeface="Arial" pitchFamily="34" charset="0"/>
                <a:cs typeface="Arial" pitchFamily="34" charset="0"/>
              </a:rPr>
              <a:t>Satoguna</a:t>
            </a:r>
            <a:r>
              <a:rPr lang="en-US" sz="9600" b="1" dirty="0">
                <a:effectLst/>
                <a:latin typeface="Arial" pitchFamily="34" charset="0"/>
                <a:cs typeface="Arial" pitchFamily="34" charset="0"/>
              </a:rPr>
              <a:t>)</a:t>
            </a:r>
            <a:endParaRPr lang="en-US" sz="9600" dirty="0">
              <a:effectLst/>
              <a:latin typeface="Arial" pitchFamily="34" charset="0"/>
              <a:cs typeface="Arial" pitchFamily="34" charset="0"/>
            </a:endParaRPr>
          </a:p>
          <a:p>
            <a:pPr marL="0" indent="0" algn="just">
              <a:buNone/>
            </a:pPr>
            <a:r>
              <a:rPr lang="en-US" sz="4000" dirty="0">
                <a:effectLst/>
                <a:latin typeface="Arial" pitchFamily="34" charset="0"/>
                <a:cs typeface="Arial" pitchFamily="34" charset="0"/>
              </a:rPr>
              <a:t>	</a:t>
            </a:r>
            <a:r>
              <a:rPr lang="en-US" sz="8000" dirty="0" smtClean="0">
                <a:solidFill>
                  <a:srgbClr val="FFC000"/>
                </a:solidFill>
                <a:effectLst>
                  <a:outerShdw blurRad="38100" dist="38100" dir="2700000" algn="tl">
                    <a:srgbClr val="000000">
                      <a:alpha val="43137"/>
                    </a:srgbClr>
                  </a:outerShdw>
                </a:effectLst>
                <a:latin typeface="Arial" pitchFamily="34" charset="0"/>
                <a:cs typeface="Arial" pitchFamily="34" charset="0"/>
              </a:rPr>
              <a:t>Having </a:t>
            </a:r>
            <a:r>
              <a:rPr lang="en-US" sz="8000" dirty="0">
                <a:solidFill>
                  <a:srgbClr val="FFC000"/>
                </a:solidFill>
                <a:effectLst>
                  <a:outerShdw blurRad="38100" dist="38100" dir="2700000" algn="tl">
                    <a:srgbClr val="000000">
                      <a:alpha val="43137"/>
                    </a:srgbClr>
                  </a:outerShdw>
                </a:effectLst>
                <a:latin typeface="Arial" pitchFamily="34" charset="0"/>
                <a:cs typeface="Arial" pitchFamily="34" charset="0"/>
              </a:rPr>
              <a:t>holy and pious qualities (</a:t>
            </a:r>
            <a:r>
              <a:rPr lang="en-US" sz="8000" dirty="0" err="1">
                <a:solidFill>
                  <a:srgbClr val="FFC000"/>
                </a:solidFill>
                <a:effectLst>
                  <a:outerShdw blurRad="38100" dist="38100" dir="2700000" algn="tl">
                    <a:srgbClr val="000000">
                      <a:alpha val="43137"/>
                    </a:srgbClr>
                  </a:outerShdw>
                </a:effectLst>
                <a:latin typeface="Arial" pitchFamily="34" charset="0"/>
                <a:cs typeface="Arial" pitchFamily="34" charset="0"/>
              </a:rPr>
              <a:t>Satoguna</a:t>
            </a:r>
            <a:r>
              <a:rPr lang="en-US" sz="8000" dirty="0">
                <a:solidFill>
                  <a:srgbClr val="FFC000"/>
                </a:solidFill>
                <a:effectLst>
                  <a:outerShdw blurRad="38100" dist="38100" dir="2700000" algn="tl">
                    <a:srgbClr val="000000">
                      <a:alpha val="43137"/>
                    </a:srgbClr>
                  </a:outerShdw>
                </a:effectLst>
                <a:latin typeface="Arial" pitchFamily="34" charset="0"/>
                <a:cs typeface="Arial" pitchFamily="34" charset="0"/>
              </a:rPr>
              <a:t>) is necessary for social health. One, having such qualities, values, knowledge and learning leads a simple and meaningful life. On the contrary one, has the qualities pertaining to darkness and ignorance has all the passions such as greed, malice and attachment etc. Such a one proves to be a menace to society. One, having holy qualities, possesses the qualities of humility, forgiveness, dedication, devotion and having respect for others. Such a one helps and serves others humbly, without having any selfish motive. When one is humble and polite, one comes to be liked by others. Such a one also comes to be the </a:t>
            </a:r>
            <a:r>
              <a:rPr lang="en-US" sz="8000" dirty="0" err="1">
                <a:solidFill>
                  <a:srgbClr val="FFC000"/>
                </a:solidFill>
                <a:effectLst>
                  <a:outerShdw blurRad="38100" dist="38100" dir="2700000" algn="tl">
                    <a:srgbClr val="000000">
                      <a:alpha val="43137"/>
                    </a:srgbClr>
                  </a:outerShdw>
                </a:effectLst>
                <a:latin typeface="Arial" pitchFamily="34" charset="0"/>
                <a:cs typeface="Arial" pitchFamily="34" charset="0"/>
              </a:rPr>
              <a:t>synosure</a:t>
            </a:r>
            <a:r>
              <a:rPr lang="en-US" sz="8000" dirty="0">
                <a:solidFill>
                  <a:srgbClr val="FFC000"/>
                </a:solidFill>
                <a:effectLst>
                  <a:outerShdw blurRad="38100" dist="38100" dir="2700000" algn="tl">
                    <a:srgbClr val="000000">
                      <a:alpha val="43137"/>
                    </a:srgbClr>
                  </a:outerShdw>
                </a:effectLst>
                <a:latin typeface="Arial" pitchFamily="34" charset="0"/>
                <a:cs typeface="Arial" pitchFamily="34" charset="0"/>
              </a:rPr>
              <a:t> of all the people. Everybody likes and admires one who is humble, polite, obedient and who does good to others</a:t>
            </a:r>
            <a:r>
              <a:rPr lang="en-US" sz="8000" dirty="0" smtClean="0">
                <a:solidFill>
                  <a:srgbClr val="FFC000"/>
                </a:solidFill>
                <a:effectLst>
                  <a:outerShdw blurRad="38100" dist="38100" dir="2700000" algn="tl">
                    <a:srgbClr val="000000">
                      <a:alpha val="43137"/>
                    </a:srgbClr>
                  </a:outerShdw>
                </a:effectLst>
                <a:latin typeface="Arial" pitchFamily="34" charset="0"/>
                <a:cs typeface="Arial" pitchFamily="34" charset="0"/>
              </a:rPr>
              <a:t>. </a:t>
            </a:r>
          </a:p>
          <a:p>
            <a:pPr marL="0" indent="0" algn="just">
              <a:buNone/>
            </a:pPr>
            <a:r>
              <a:rPr lang="en-US" sz="8000" dirty="0" smtClean="0">
                <a:solidFill>
                  <a:srgbClr val="FFC000"/>
                </a:solidFill>
                <a:effectLst/>
                <a:latin typeface="Arial" pitchFamily="34" charset="0"/>
                <a:cs typeface="Arial" pitchFamily="34" charset="0"/>
              </a:rPr>
              <a:t>	</a:t>
            </a:r>
            <a:endParaRPr lang="en-US" sz="8000" dirty="0">
              <a:solidFill>
                <a:srgbClr val="FFC000"/>
              </a:solidFill>
              <a:effectLst/>
              <a:latin typeface="Arial" pitchFamily="34" charset="0"/>
              <a:cs typeface="Arial" pitchFamily="34" charset="0"/>
            </a:endParaRPr>
          </a:p>
          <a:p>
            <a:endParaRPr lang="en-US" sz="6000" dirty="0">
              <a:effectLst/>
              <a:latin typeface="Arial" pitchFamily="34" charset="0"/>
              <a:cs typeface="Arial" pitchFamily="34" charset="0"/>
            </a:endParaRPr>
          </a:p>
        </p:txBody>
      </p:sp>
    </p:spTree>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685800" y="457200"/>
            <a:ext cx="8001000" cy="5105400"/>
          </a:xfrm>
        </p:spPr>
        <p:txBody>
          <a:bodyPr>
            <a:normAutofit fontScale="25000" lnSpcReduction="20000"/>
          </a:bodyPr>
          <a:lstStyle/>
          <a:p>
            <a:pPr marL="0" indent="0" algn="just">
              <a:buNone/>
            </a:pPr>
            <a:r>
              <a:rPr lang="en-US" dirty="0" smtClean="0"/>
              <a:t>	</a:t>
            </a:r>
            <a:r>
              <a:rPr lang="en-US" sz="8400" dirty="0" smtClean="0">
                <a:solidFill>
                  <a:srgbClr val="FFC000"/>
                </a:solidFill>
                <a:effectLst>
                  <a:outerShdw blurRad="38100" dist="38100" dir="2700000" algn="tl">
                    <a:srgbClr val="000000">
                      <a:alpha val="43137"/>
                    </a:srgbClr>
                  </a:outerShdw>
                </a:effectLst>
                <a:latin typeface="Arial" pitchFamily="34" charset="0"/>
                <a:cs typeface="Arial" pitchFamily="34" charset="0"/>
              </a:rPr>
              <a:t>A great man is one who has the quality of forgiveness. Some people lose their temper and get excited when faced with adverse circumstances and difficulties. They even cannot bear heat and cold and come to be anxious and agitated. Only one, who can deal with problems and averse situations with forbearance is needed for creating a good and healthy society. Today, we find that people have come to be slaves of their passions-lust, anger, pride, greed and illusion. Such persons, because of their selfish and petty motives and interests are oppressing and torturing others and doing injustice to them. These things apply not only to individuals but to nations also. Powerful countries are suppressing weaker countries and are trying to bring them under their subjection. In such a condition, holy qualities are badly needed. Today we need persons who help others, have respect for all and do not ignore anyone. We need persons who have faith in honesty, morality, truth and non-violence and who can do good to others along with themselves.</a:t>
            </a:r>
          </a:p>
          <a:p>
            <a:pPr marL="0" indent="0" algn="just">
              <a:buNone/>
            </a:pPr>
            <a:r>
              <a:rPr lang="en-US" sz="8000" dirty="0" smtClean="0">
                <a:effectLst>
                  <a:outerShdw blurRad="38100" dist="38100" dir="2700000" algn="tl">
                    <a:srgbClr val="000000">
                      <a:alpha val="43137"/>
                    </a:srgbClr>
                  </a:outerShdw>
                </a:effectLst>
                <a:latin typeface="Arial" pitchFamily="34" charset="0"/>
                <a:cs typeface="Arial" pitchFamily="34" charset="0"/>
              </a:rPr>
              <a:t>	</a:t>
            </a:r>
            <a:endParaRPr lang="en-US" sz="8000" dirty="0">
              <a:solidFill>
                <a:srgbClr val="FFC000"/>
              </a:solidFill>
              <a:effectLst>
                <a:outerShdw blurRad="38100" dist="38100" dir="2700000" algn="tl">
                  <a:srgbClr val="000000">
                    <a:alpha val="43137"/>
                  </a:srgbClr>
                </a:outerShdw>
              </a:effectLst>
              <a:latin typeface="Arial" pitchFamily="34" charset="0"/>
              <a:cs typeface="Arial" pitchFamily="34" charset="0"/>
            </a:endParaRPr>
          </a:p>
          <a:p>
            <a:endParaRPr lang="en-US" sz="6000" dirty="0">
              <a:effectLst/>
              <a:latin typeface="Arial" pitchFamily="34" charset="0"/>
              <a:cs typeface="Arial" pitchFamily="34" charset="0"/>
            </a:endParaRPr>
          </a:p>
        </p:txBody>
      </p:sp>
    </p:spTree>
  </p:cSld>
  <p:clrMapOvr>
    <a:masterClrMapping/>
  </p:clrMapOvr>
  <p:transition>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8600"/>
            <a:ext cx="8686800" cy="5940088"/>
          </a:xfrm>
          <a:prstGeom prst="rect">
            <a:avLst/>
          </a:prstGeom>
        </p:spPr>
        <p:txBody>
          <a:bodyPr wrap="square">
            <a:spAutoFit/>
          </a:bodyPr>
          <a:lstStyle/>
          <a:p>
            <a:pPr algn="just"/>
            <a:r>
              <a:rPr lang="en-US" dirty="0" smtClean="0">
                <a:latin typeface="Arial" pitchFamily="34" charset="0"/>
                <a:cs typeface="Arial" pitchFamily="34" charset="0"/>
              </a:rPr>
              <a:t>	</a:t>
            </a:r>
            <a:r>
              <a:rPr lang="en-US" sz="2000" dirty="0" smtClean="0">
                <a:solidFill>
                  <a:srgbClr val="FFC000"/>
                </a:solidFill>
                <a:effectLst>
                  <a:outerShdw blurRad="38100" dist="38100" dir="2700000" algn="tl">
                    <a:srgbClr val="000000">
                      <a:alpha val="43137"/>
                    </a:srgbClr>
                  </a:outerShdw>
                </a:effectLst>
                <a:latin typeface="Arial" pitchFamily="34" charset="0"/>
                <a:cs typeface="Arial" pitchFamily="34" charset="0"/>
              </a:rPr>
              <a:t>The concept of attaining total health by means of </a:t>
            </a:r>
            <a:r>
              <a:rPr lang="en-US" sz="2000" dirty="0" err="1" smtClean="0">
                <a:solidFill>
                  <a:srgbClr val="FFC000"/>
                </a:solidFill>
                <a:effectLst>
                  <a:outerShdw blurRad="38100" dist="38100" dir="2700000" algn="tl">
                    <a:srgbClr val="000000">
                      <a:alpha val="43137"/>
                    </a:srgbClr>
                  </a:outerShdw>
                </a:effectLst>
                <a:latin typeface="Arial" pitchFamily="34" charset="0"/>
                <a:cs typeface="Arial" pitchFamily="34" charset="0"/>
              </a:rPr>
              <a:t>prekshameditation</a:t>
            </a:r>
            <a:r>
              <a:rPr lang="en-US" sz="2000" dirty="0" smtClean="0">
                <a:solidFill>
                  <a:srgbClr val="FFC000"/>
                </a:solidFill>
                <a:effectLst>
                  <a:outerShdw blurRad="38100" dist="38100" dir="2700000" algn="tl">
                    <a:srgbClr val="000000">
                      <a:alpha val="43137"/>
                    </a:srgbClr>
                  </a:outerShdw>
                </a:effectLst>
                <a:latin typeface="Arial" pitchFamily="34" charset="0"/>
                <a:cs typeface="Arial" pitchFamily="34" charset="0"/>
              </a:rPr>
              <a:t> and Science of Living yoga aims at the welfare of an individual, society, nation and the whole world. So that one may do one’s own good and that of the society too by </a:t>
            </a:r>
            <a:r>
              <a:rPr lang="en-US" sz="2000" dirty="0" err="1" smtClean="0">
                <a:solidFill>
                  <a:srgbClr val="FFC000"/>
                </a:solidFill>
                <a:effectLst>
                  <a:outerShdw blurRad="38100" dist="38100" dir="2700000" algn="tl">
                    <a:srgbClr val="000000">
                      <a:alpha val="43137"/>
                    </a:srgbClr>
                  </a:outerShdw>
                </a:effectLst>
                <a:latin typeface="Arial" pitchFamily="34" charset="0"/>
                <a:cs typeface="Arial" pitchFamily="34" charset="0"/>
              </a:rPr>
              <a:t>practising</a:t>
            </a:r>
            <a:r>
              <a:rPr lang="en-US" sz="2000" dirty="0" smtClean="0">
                <a:solidFill>
                  <a:srgbClr val="FFC000"/>
                </a:solidFill>
                <a:effectLst>
                  <a:outerShdw blurRad="38100" dist="38100" dir="2700000" algn="tl">
                    <a:srgbClr val="000000">
                      <a:alpha val="43137"/>
                    </a:srgbClr>
                  </a:outerShdw>
                </a:effectLst>
                <a:latin typeface="Arial" pitchFamily="34" charset="0"/>
                <a:cs typeface="Arial" pitchFamily="34" charset="0"/>
              </a:rPr>
              <a:t> </a:t>
            </a:r>
            <a:r>
              <a:rPr lang="en-US" sz="2000" dirty="0" err="1" smtClean="0">
                <a:solidFill>
                  <a:srgbClr val="FFC000"/>
                </a:solidFill>
                <a:effectLst>
                  <a:outerShdw blurRad="38100" dist="38100" dir="2700000" algn="tl">
                    <a:srgbClr val="000000">
                      <a:alpha val="43137"/>
                    </a:srgbClr>
                  </a:outerShdw>
                </a:effectLst>
                <a:latin typeface="Arial" pitchFamily="34" charset="0"/>
                <a:cs typeface="Arial" pitchFamily="34" charset="0"/>
              </a:rPr>
              <a:t>prekshameditation</a:t>
            </a:r>
            <a:r>
              <a:rPr lang="en-US" sz="2000" dirty="0" smtClean="0">
                <a:solidFill>
                  <a:srgbClr val="FFC000"/>
                </a:solidFill>
                <a:effectLst>
                  <a:outerShdw blurRad="38100" dist="38100" dir="2700000" algn="tl">
                    <a:srgbClr val="000000">
                      <a:alpha val="43137"/>
                    </a:srgbClr>
                  </a:outerShdw>
                </a:effectLst>
                <a:latin typeface="Arial" pitchFamily="34" charset="0"/>
                <a:cs typeface="Arial" pitchFamily="34" charset="0"/>
              </a:rPr>
              <a:t> and Science of Living. A balance should be maintained in life, family and office. May one attain physical, mental, emotional, social and spiritual health! May one’s personality be transformed and one comes to be strong and healthy by </a:t>
            </a:r>
            <a:r>
              <a:rPr lang="en-US" sz="2000" dirty="0" err="1" smtClean="0">
                <a:solidFill>
                  <a:srgbClr val="FFC000"/>
                </a:solidFill>
                <a:effectLst>
                  <a:outerShdw blurRad="38100" dist="38100" dir="2700000" algn="tl">
                    <a:srgbClr val="000000">
                      <a:alpha val="43137"/>
                    </a:srgbClr>
                  </a:outerShdw>
                </a:effectLst>
                <a:latin typeface="Arial" pitchFamily="34" charset="0"/>
                <a:cs typeface="Arial" pitchFamily="34" charset="0"/>
              </a:rPr>
              <a:t>prekshameditation</a:t>
            </a:r>
            <a:r>
              <a:rPr lang="en-US" sz="2000" dirty="0" smtClean="0">
                <a:solidFill>
                  <a:srgbClr val="FFC000"/>
                </a:solidFill>
                <a:effectLst>
                  <a:outerShdw blurRad="38100" dist="38100" dir="2700000" algn="tl">
                    <a:srgbClr val="000000">
                      <a:alpha val="43137"/>
                    </a:srgbClr>
                  </a:outerShdw>
                </a:effectLst>
                <a:latin typeface="Arial" pitchFamily="34" charset="0"/>
                <a:cs typeface="Arial" pitchFamily="34" charset="0"/>
              </a:rPr>
              <a:t>! May the wonderful capacity of consciousness develop, there be balance in one’s nerves and glandular system and one gets free from stress! By </a:t>
            </a:r>
            <a:r>
              <a:rPr lang="en-US" sz="2000" dirty="0" err="1" smtClean="0">
                <a:solidFill>
                  <a:srgbClr val="FFC000"/>
                </a:solidFill>
                <a:effectLst>
                  <a:outerShdw blurRad="38100" dist="38100" dir="2700000" algn="tl">
                    <a:srgbClr val="000000">
                      <a:alpha val="43137"/>
                    </a:srgbClr>
                  </a:outerShdw>
                </a:effectLst>
                <a:latin typeface="Arial" pitchFamily="34" charset="0"/>
                <a:cs typeface="Arial" pitchFamily="34" charset="0"/>
              </a:rPr>
              <a:t>practising</a:t>
            </a:r>
            <a:r>
              <a:rPr lang="en-US" sz="2000" dirty="0" smtClean="0">
                <a:solidFill>
                  <a:srgbClr val="FFC000"/>
                </a:solidFill>
                <a:effectLst>
                  <a:outerShdw blurRad="38100" dist="38100" dir="2700000" algn="tl">
                    <a:srgbClr val="000000">
                      <a:alpha val="43137"/>
                    </a:srgbClr>
                  </a:outerShdw>
                </a:effectLst>
                <a:latin typeface="Arial" pitchFamily="34" charset="0"/>
                <a:cs typeface="Arial" pitchFamily="34" charset="0"/>
              </a:rPr>
              <a:t> </a:t>
            </a:r>
            <a:r>
              <a:rPr lang="en-US" sz="2000" dirty="0" err="1" smtClean="0">
                <a:solidFill>
                  <a:srgbClr val="FFC000"/>
                </a:solidFill>
                <a:effectLst>
                  <a:outerShdw blurRad="38100" dist="38100" dir="2700000" algn="tl">
                    <a:srgbClr val="000000">
                      <a:alpha val="43137"/>
                    </a:srgbClr>
                  </a:outerShdw>
                </a:effectLst>
                <a:latin typeface="Arial" pitchFamily="34" charset="0"/>
                <a:cs typeface="Arial" pitchFamily="34" charset="0"/>
              </a:rPr>
              <a:t>prekshameditation</a:t>
            </a:r>
            <a:r>
              <a:rPr lang="en-US" sz="2000" dirty="0" smtClean="0">
                <a:solidFill>
                  <a:srgbClr val="FFC000"/>
                </a:solidFill>
                <a:effectLst>
                  <a:outerShdw blurRad="38100" dist="38100" dir="2700000" algn="tl">
                    <a:srgbClr val="000000">
                      <a:alpha val="43137"/>
                    </a:srgbClr>
                  </a:outerShdw>
                </a:effectLst>
                <a:latin typeface="Arial" pitchFamily="34" charset="0"/>
                <a:cs typeface="Arial" pitchFamily="34" charset="0"/>
              </a:rPr>
              <a:t>, development of absolute consciousness from one’s gross body to one’s existence can be possible. May spirituality develop by </a:t>
            </a:r>
            <a:r>
              <a:rPr lang="en-US" sz="2000" dirty="0" err="1" smtClean="0">
                <a:solidFill>
                  <a:srgbClr val="FFC000"/>
                </a:solidFill>
                <a:effectLst>
                  <a:outerShdw blurRad="38100" dist="38100" dir="2700000" algn="tl">
                    <a:srgbClr val="000000">
                      <a:alpha val="43137"/>
                    </a:srgbClr>
                  </a:outerShdw>
                </a:effectLst>
                <a:latin typeface="Arial" pitchFamily="34" charset="0"/>
                <a:cs typeface="Arial" pitchFamily="34" charset="0"/>
              </a:rPr>
              <a:t>prekshameditation</a:t>
            </a:r>
            <a:r>
              <a:rPr lang="en-US" sz="2000" dirty="0" smtClean="0">
                <a:solidFill>
                  <a:srgbClr val="FFC000"/>
                </a:solidFill>
                <a:effectLst>
                  <a:outerShdw blurRad="38100" dist="38100" dir="2700000" algn="tl">
                    <a:srgbClr val="000000">
                      <a:alpha val="43137"/>
                    </a:srgbClr>
                  </a:outerShdw>
                </a:effectLst>
                <a:latin typeface="Arial" pitchFamily="34" charset="0"/>
                <a:cs typeface="Arial" pitchFamily="34" charset="0"/>
              </a:rPr>
              <a:t> and science of Living and one’s conduct be moral so that one may create a civilized society and nation! No one can stop the development and progress of a country the citizens of which are restrained, lovers of non-violence and possess lofty ideas of morality. In such a country there will always prevail an atmosphere of peace. For forming healthy citizens, healthy society and a healthy nation, studying and contemplation on the present Research book “Holistic Health by </a:t>
            </a:r>
            <a:r>
              <a:rPr lang="en-US" sz="2000" dirty="0" err="1" smtClean="0">
                <a:solidFill>
                  <a:srgbClr val="FFC000"/>
                </a:solidFill>
                <a:effectLst>
                  <a:outerShdw blurRad="38100" dist="38100" dir="2700000" algn="tl">
                    <a:srgbClr val="000000">
                      <a:alpha val="43137"/>
                    </a:srgbClr>
                  </a:outerShdw>
                </a:effectLst>
                <a:latin typeface="Arial" pitchFamily="34" charset="0"/>
                <a:cs typeface="Arial" pitchFamily="34" charset="0"/>
              </a:rPr>
              <a:t>Prekshameditation</a:t>
            </a:r>
            <a:r>
              <a:rPr lang="en-US" sz="2000" dirty="0" smtClean="0">
                <a:solidFill>
                  <a:srgbClr val="FFC000"/>
                </a:solidFill>
                <a:effectLst>
                  <a:outerShdw blurRad="38100" dist="38100" dir="2700000" algn="tl">
                    <a:srgbClr val="000000">
                      <a:alpha val="43137"/>
                    </a:srgbClr>
                  </a:outerShdw>
                </a:effectLst>
                <a:latin typeface="Arial" pitchFamily="34" charset="0"/>
                <a:cs typeface="Arial" pitchFamily="34" charset="0"/>
              </a:rPr>
              <a:t> and Science of Living” is necessary.</a:t>
            </a:r>
            <a:endParaRPr lang="en-US" dirty="0">
              <a:solidFill>
                <a:srgbClr val="FFC000"/>
              </a:solidFill>
              <a:effectLst>
                <a:outerShdw blurRad="38100" dist="38100" dir="2700000" algn="tl">
                  <a:srgbClr val="000000">
                    <a:alpha val="43137"/>
                  </a:srgbClr>
                </a:outerShdw>
              </a:effectLst>
            </a:endParaRPr>
          </a:p>
        </p:txBody>
      </p:sp>
    </p:spTree>
  </p:cSld>
  <p:clrMapOvr>
    <a:masterClrMapping/>
  </p:clrMapOvr>
  <p:transition>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381000" y="381000"/>
            <a:ext cx="8534400" cy="5638800"/>
          </a:xfrm>
        </p:spPr>
        <p:txBody>
          <a:bodyPr>
            <a:normAutofit fontScale="32500" lnSpcReduction="20000"/>
          </a:bodyPr>
          <a:lstStyle/>
          <a:p>
            <a:pPr marL="0" indent="0" algn="just">
              <a:buNone/>
            </a:pPr>
            <a:r>
              <a:rPr lang="en-US" sz="7200" dirty="0" smtClean="0"/>
              <a:t>	</a:t>
            </a:r>
            <a:endParaRPr lang="en-US" sz="7200" dirty="0">
              <a:latin typeface="Arial" pitchFamily="34" charset="0"/>
              <a:cs typeface="Arial" pitchFamily="34" charset="0"/>
            </a:endParaRPr>
          </a:p>
          <a:p>
            <a:pPr marL="0" indent="0" algn="just">
              <a:buNone/>
            </a:pPr>
            <a:r>
              <a:rPr lang="en-US" sz="7200" dirty="0" smtClean="0">
                <a:latin typeface="Arial" pitchFamily="34" charset="0"/>
                <a:cs typeface="Arial" pitchFamily="34" charset="0"/>
              </a:rPr>
              <a:t>	</a:t>
            </a:r>
            <a:r>
              <a:rPr lang="en-US" sz="6500" dirty="0" smtClean="0">
                <a:solidFill>
                  <a:srgbClr val="FFC000"/>
                </a:solidFill>
                <a:latin typeface="Arial" pitchFamily="34" charset="0"/>
                <a:cs typeface="Arial" pitchFamily="34" charset="0"/>
              </a:rPr>
              <a:t>By </a:t>
            </a:r>
            <a:r>
              <a:rPr lang="en-US" sz="6500" dirty="0">
                <a:solidFill>
                  <a:srgbClr val="FFC000"/>
                </a:solidFill>
                <a:latin typeface="Arial" pitchFamily="34" charset="0"/>
                <a:cs typeface="Arial" pitchFamily="34" charset="0"/>
              </a:rPr>
              <a:t>practicing </a:t>
            </a:r>
            <a:r>
              <a:rPr lang="en-US" sz="6500" dirty="0" err="1">
                <a:solidFill>
                  <a:srgbClr val="FFC000"/>
                </a:solidFill>
                <a:latin typeface="Arial" pitchFamily="34" charset="0"/>
                <a:cs typeface="Arial" pitchFamily="34" charset="0"/>
              </a:rPr>
              <a:t>anupreksha</a:t>
            </a:r>
            <a:r>
              <a:rPr lang="en-US" sz="6500" dirty="0">
                <a:solidFill>
                  <a:srgbClr val="FFC000"/>
                </a:solidFill>
                <a:latin typeface="Arial" pitchFamily="34" charset="0"/>
                <a:cs typeface="Arial" pitchFamily="34" charset="0"/>
              </a:rPr>
              <a:t>, change can be brought  about in both an individual and society. One’s nature too can be changed by the training in non-violence. By non-violence and compassion a feeling of considering others as oneself can be developed in a social organization. Violence and conflicts should be retaliated. By </a:t>
            </a:r>
            <a:r>
              <a:rPr lang="en-US" sz="6500" dirty="0" err="1">
                <a:solidFill>
                  <a:srgbClr val="FFC000"/>
                </a:solidFill>
                <a:latin typeface="Arial" pitchFamily="34" charset="0"/>
                <a:cs typeface="Arial" pitchFamily="34" charset="0"/>
              </a:rPr>
              <a:t>practising</a:t>
            </a:r>
            <a:r>
              <a:rPr lang="en-US" sz="6500" dirty="0">
                <a:solidFill>
                  <a:srgbClr val="FFC000"/>
                </a:solidFill>
                <a:latin typeface="Arial" pitchFamily="34" charset="0"/>
                <a:cs typeface="Arial" pitchFamily="34" charset="0"/>
              </a:rPr>
              <a:t> </a:t>
            </a:r>
            <a:r>
              <a:rPr lang="en-US" sz="6500" dirty="0" err="1">
                <a:solidFill>
                  <a:srgbClr val="FFC000"/>
                </a:solidFill>
                <a:latin typeface="Arial" pitchFamily="34" charset="0"/>
                <a:cs typeface="Arial" pitchFamily="34" charset="0"/>
              </a:rPr>
              <a:t>anupreksha</a:t>
            </a:r>
            <a:r>
              <a:rPr lang="en-US" sz="6500" dirty="0">
                <a:solidFill>
                  <a:srgbClr val="FFC000"/>
                </a:solidFill>
                <a:latin typeface="Arial" pitchFamily="34" charset="0"/>
                <a:cs typeface="Arial" pitchFamily="34" charset="0"/>
              </a:rPr>
              <a:t> such a mentality is developed that one comes to be able to face even </a:t>
            </a:r>
            <a:r>
              <a:rPr lang="en-US" sz="6500" dirty="0" err="1">
                <a:solidFill>
                  <a:srgbClr val="FFC000"/>
                </a:solidFill>
                <a:latin typeface="Arial" pitchFamily="34" charset="0"/>
                <a:cs typeface="Arial" pitchFamily="34" charset="0"/>
              </a:rPr>
              <a:t>unfavourable</a:t>
            </a:r>
            <a:r>
              <a:rPr lang="en-US" sz="6500" dirty="0">
                <a:solidFill>
                  <a:srgbClr val="FFC000"/>
                </a:solidFill>
                <a:latin typeface="Arial" pitchFamily="34" charset="0"/>
                <a:cs typeface="Arial" pitchFamily="34" charset="0"/>
              </a:rPr>
              <a:t> conditions.	It is very necessary to keep body constantly active and fit. For doing so, </a:t>
            </a:r>
            <a:r>
              <a:rPr lang="en-US" sz="6500" dirty="0" err="1">
                <a:solidFill>
                  <a:srgbClr val="FFC000"/>
                </a:solidFill>
                <a:latin typeface="Arial" pitchFamily="34" charset="0"/>
                <a:cs typeface="Arial" pitchFamily="34" charset="0"/>
              </a:rPr>
              <a:t>practising</a:t>
            </a:r>
            <a:r>
              <a:rPr lang="en-US" sz="6500" dirty="0">
                <a:solidFill>
                  <a:srgbClr val="FFC000"/>
                </a:solidFill>
                <a:latin typeface="Arial" pitchFamily="34" charset="0"/>
                <a:cs typeface="Arial" pitchFamily="34" charset="0"/>
              </a:rPr>
              <a:t> yogic and physical exercises is necessary. Yogic physical activities are very useful for those who are aged or sick or infirm. These activities enhance their energy. The yogic activities develop energy and flexibility of the joints of body. They also activate muscles and nervous system. By taking these exercises, blood circulation gets regulated and mind comes to be happy and tranquil. Concentration is very necessary for development in industrial, commercial and business fields. One can not get success so long as one does not concentrate on one’s work and is not devoted to it. </a:t>
            </a:r>
            <a:r>
              <a:rPr lang="en-US" sz="6500" dirty="0" err="1">
                <a:solidFill>
                  <a:srgbClr val="FFC000"/>
                </a:solidFill>
                <a:latin typeface="Arial" pitchFamily="34" charset="0"/>
                <a:cs typeface="Arial" pitchFamily="34" charset="0"/>
              </a:rPr>
              <a:t>Practising</a:t>
            </a:r>
            <a:r>
              <a:rPr lang="en-US" sz="6500" dirty="0">
                <a:solidFill>
                  <a:srgbClr val="FFC000"/>
                </a:solidFill>
                <a:latin typeface="Arial" pitchFamily="34" charset="0"/>
                <a:cs typeface="Arial" pitchFamily="34" charset="0"/>
              </a:rPr>
              <a:t> concentration is very necessary to achieve one’s goal.</a:t>
            </a:r>
          </a:p>
          <a:p>
            <a:pPr marL="0" indent="0" algn="just"/>
            <a:endParaRPr lang="en-US" sz="6500" dirty="0">
              <a:solidFill>
                <a:srgbClr val="FFC000"/>
              </a:solidFill>
              <a:latin typeface="Arial" pitchFamily="34" charset="0"/>
              <a:cs typeface="Arial" pitchFamily="34" charset="0"/>
            </a:endParaRPr>
          </a:p>
        </p:txBody>
      </p:sp>
    </p:spTree>
  </p:cSld>
  <p:clrMapOvr>
    <a:masterClrMapping/>
  </p:clrMapOvr>
  <p:transition>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2209800" cy="570706"/>
          </a:xfrm>
        </p:spPr>
        <p:txBody>
          <a:bodyPr>
            <a:normAutofit fontScale="90000"/>
          </a:bodyPr>
          <a:lstStyle/>
          <a:p>
            <a:pPr marL="0" lvl="0" algn="l"/>
            <a:r>
              <a:rPr lang="en-US" sz="3600" b="1" dirty="0" smtClean="0"/>
              <a:t/>
            </a:r>
            <a:br>
              <a:rPr lang="en-US" sz="3600" b="1" dirty="0" smtClean="0"/>
            </a:br>
            <a:r>
              <a:rPr lang="en-US" sz="3600" b="1" dirty="0" smtClean="0">
                <a:solidFill>
                  <a:schemeClr val="tx1"/>
                </a:solidFill>
              </a:rPr>
              <a:t>Conclusion</a:t>
            </a:r>
            <a:r>
              <a:rPr lang="en-US" dirty="0"/>
              <a:t/>
            </a:r>
            <a:br>
              <a:rPr lang="en-US" dirty="0"/>
            </a:br>
            <a:endParaRPr lang="en-US" dirty="0"/>
          </a:p>
        </p:txBody>
      </p:sp>
      <p:sp>
        <p:nvSpPr>
          <p:cNvPr id="3" name="Content Placeholder 2"/>
          <p:cNvSpPr>
            <a:spLocks noGrp="1"/>
          </p:cNvSpPr>
          <p:nvPr>
            <p:ph idx="1"/>
          </p:nvPr>
        </p:nvSpPr>
        <p:spPr>
          <a:xfrm>
            <a:off x="304800" y="762000"/>
            <a:ext cx="8686800" cy="5692808"/>
          </a:xfrm>
        </p:spPr>
        <p:txBody>
          <a:bodyPr>
            <a:normAutofit fontScale="62500" lnSpcReduction="20000"/>
          </a:bodyPr>
          <a:lstStyle/>
          <a:p>
            <a:pPr marL="0" indent="0" algn="just">
              <a:buNone/>
            </a:pPr>
            <a:r>
              <a:rPr lang="en-US" dirty="0">
                <a:effectLst/>
              </a:rPr>
              <a:t>	</a:t>
            </a:r>
            <a:r>
              <a:rPr lang="en-US" dirty="0" smtClean="0">
                <a:solidFill>
                  <a:srgbClr val="FFC000"/>
                </a:solidFill>
                <a:effectLst>
                  <a:outerShdw blurRad="38100" dist="38100" dir="2700000" algn="tl">
                    <a:srgbClr val="000000">
                      <a:alpha val="43137"/>
                    </a:srgbClr>
                  </a:outerShdw>
                </a:effectLst>
                <a:latin typeface="Arial" pitchFamily="34" charset="0"/>
                <a:cs typeface="Arial" pitchFamily="34" charset="0"/>
              </a:rPr>
              <a:t>In </a:t>
            </a:r>
            <a:r>
              <a:rPr lang="en-US" dirty="0">
                <a:solidFill>
                  <a:srgbClr val="FFC000"/>
                </a:solidFill>
                <a:effectLst>
                  <a:outerShdw blurRad="38100" dist="38100" dir="2700000" algn="tl">
                    <a:srgbClr val="000000">
                      <a:alpha val="43137"/>
                    </a:srgbClr>
                  </a:outerShdw>
                </a:effectLst>
                <a:latin typeface="Arial" pitchFamily="34" charset="0"/>
                <a:cs typeface="Arial" pitchFamily="34" charset="0"/>
              </a:rPr>
              <a:t>the modern period, tolerance is the quality that is needed most of all as there are conflicts between man and man. There are conflicts in castes, classes, institutions and nations. All are quarreling with one another. The main reason behind all these disputes and conflicts is that people are getting intolerant and ignoring their duties. If one comes to follow the principle of ‘live and let live’, tolerant to one and all and does not ignore the rights of others, the unnecessary violence that is committed in the world may come to cease. If man develops the quality of tolerance, many of the problems of the world will be automatically </a:t>
            </a:r>
            <a:r>
              <a:rPr lang="en-US" dirty="0" smtClean="0">
                <a:solidFill>
                  <a:srgbClr val="FFC000"/>
                </a:solidFill>
                <a:effectLst>
                  <a:outerShdw blurRad="38100" dist="38100" dir="2700000" algn="tl">
                    <a:srgbClr val="000000">
                      <a:alpha val="43137"/>
                    </a:srgbClr>
                  </a:outerShdw>
                </a:effectLst>
                <a:latin typeface="Arial" pitchFamily="34" charset="0"/>
                <a:cs typeface="Arial" pitchFamily="34" charset="0"/>
              </a:rPr>
              <a:t>solved.</a:t>
            </a:r>
          </a:p>
          <a:p>
            <a:pPr marL="0" indent="0" algn="just">
              <a:buNone/>
            </a:pPr>
            <a:r>
              <a:rPr lang="en-US" dirty="0" smtClean="0">
                <a:solidFill>
                  <a:srgbClr val="FFC000"/>
                </a:solidFill>
                <a:effectLst>
                  <a:outerShdw blurRad="38100" dist="38100" dir="2700000" algn="tl">
                    <a:srgbClr val="000000">
                      <a:alpha val="43137"/>
                    </a:srgbClr>
                  </a:outerShdw>
                </a:effectLst>
                <a:latin typeface="Arial" pitchFamily="34" charset="0"/>
                <a:cs typeface="Arial" pitchFamily="34" charset="0"/>
              </a:rPr>
              <a:t>	Today </a:t>
            </a:r>
            <a:r>
              <a:rPr lang="en-US" dirty="0">
                <a:solidFill>
                  <a:srgbClr val="FFC000"/>
                </a:solidFill>
                <a:effectLst>
                  <a:outerShdw blurRad="38100" dist="38100" dir="2700000" algn="tl">
                    <a:srgbClr val="000000">
                      <a:alpha val="43137"/>
                    </a:srgbClr>
                  </a:outerShdw>
                </a:effectLst>
                <a:latin typeface="Arial" pitchFamily="34" charset="0"/>
                <a:cs typeface="Arial" pitchFamily="34" charset="0"/>
              </a:rPr>
              <a:t>the whole world needs a ‘healthy man’, a person who is healthy in the true sense of the word. One has to be healthy physically, mentally and emotionally to prevent the disturbances that are found every where in the world. One has to be strong and healthy to save the society, nation and the world. Then only we will be able to realize  our dream of a happy world and a bright future. The aim of writing this research article is to help one in living a peaceful, pious, ideal and stress-tree life and in attaining holistic health. It aims at developing the feelings of love, compassion, friendship and tolerance so that a healthy, happy, noble and peaceful society and nation may be created. As per definition of Holistic Health by W.H.O. it consists of –Physical, Mental, Emotional, Spiritual and Social Health. We will find out ways of attaining holistic Health by </a:t>
            </a:r>
            <a:r>
              <a:rPr lang="en-US" dirty="0" err="1">
                <a:solidFill>
                  <a:srgbClr val="FFC000"/>
                </a:solidFill>
                <a:effectLst>
                  <a:outerShdw blurRad="38100" dist="38100" dir="2700000" algn="tl">
                    <a:srgbClr val="000000">
                      <a:alpha val="43137"/>
                    </a:srgbClr>
                  </a:outerShdw>
                </a:effectLst>
                <a:latin typeface="Arial" pitchFamily="34" charset="0"/>
                <a:cs typeface="Arial" pitchFamily="34" charset="0"/>
              </a:rPr>
              <a:t>Prekshameditation</a:t>
            </a:r>
            <a:r>
              <a:rPr lang="en-US" dirty="0">
                <a:solidFill>
                  <a:srgbClr val="FFC000"/>
                </a:solidFill>
                <a:effectLst>
                  <a:outerShdw blurRad="38100" dist="38100" dir="2700000" algn="tl">
                    <a:srgbClr val="000000">
                      <a:alpha val="43137"/>
                    </a:srgbClr>
                  </a:outerShdw>
                </a:effectLst>
                <a:latin typeface="Arial" pitchFamily="34" charset="0"/>
                <a:cs typeface="Arial" pitchFamily="34" charset="0"/>
              </a:rPr>
              <a:t> in this Research article.</a:t>
            </a:r>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6096000" cy="723106"/>
          </a:xfrm>
        </p:spPr>
        <p:txBody>
          <a:bodyPr>
            <a:noAutofit/>
          </a:bodyPr>
          <a:lstStyle/>
          <a:p>
            <a:pPr marL="0" lvl="0" algn="l">
              <a:buNone/>
            </a:pPr>
            <a:r>
              <a:rPr lang="en-US" sz="3600" b="1" dirty="0">
                <a:solidFill>
                  <a:schemeClr val="tx1"/>
                </a:solidFill>
              </a:rPr>
              <a:t>What is </a:t>
            </a:r>
            <a:r>
              <a:rPr lang="en-US" sz="3600" b="1" dirty="0" err="1" smtClean="0">
                <a:solidFill>
                  <a:schemeClr val="tx1"/>
                </a:solidFill>
              </a:rPr>
              <a:t>Prekshameditation</a:t>
            </a:r>
            <a:r>
              <a:rPr lang="en-US" sz="3600" b="1" dirty="0" smtClean="0">
                <a:solidFill>
                  <a:schemeClr val="tx1"/>
                </a:solidFill>
              </a:rPr>
              <a:t>?</a:t>
            </a:r>
            <a:endParaRPr lang="en-US" sz="3600" b="1" dirty="0">
              <a:solidFill>
                <a:schemeClr val="tx1"/>
              </a:solidFill>
            </a:endParaRPr>
          </a:p>
        </p:txBody>
      </p:sp>
      <p:sp>
        <p:nvSpPr>
          <p:cNvPr id="3" name="Content Placeholder 2"/>
          <p:cNvSpPr>
            <a:spLocks noGrp="1"/>
          </p:cNvSpPr>
          <p:nvPr>
            <p:ph idx="1"/>
          </p:nvPr>
        </p:nvSpPr>
        <p:spPr>
          <a:xfrm>
            <a:off x="228600" y="1066800"/>
            <a:ext cx="8686800" cy="5638800"/>
          </a:xfrm>
        </p:spPr>
        <p:txBody>
          <a:bodyPr>
            <a:normAutofit fontScale="62500" lnSpcReduction="20000"/>
          </a:bodyPr>
          <a:lstStyle/>
          <a:p>
            <a:pPr marL="0" indent="0" algn="just">
              <a:buNone/>
            </a:pPr>
            <a:r>
              <a:rPr lang="en-US" dirty="0" smtClean="0"/>
              <a:t>	</a:t>
            </a:r>
            <a:r>
              <a:rPr lang="en-US" sz="4200" dirty="0" smtClean="0">
                <a:solidFill>
                  <a:srgbClr val="FFC000"/>
                </a:solidFill>
                <a:latin typeface="Arial" pitchFamily="34" charset="0"/>
                <a:cs typeface="Arial" pitchFamily="34" charset="0"/>
              </a:rPr>
              <a:t>The </a:t>
            </a:r>
            <a:r>
              <a:rPr lang="en-US" sz="4200" dirty="0">
                <a:solidFill>
                  <a:srgbClr val="FFC000"/>
                </a:solidFill>
                <a:latin typeface="Arial" pitchFamily="34" charset="0"/>
                <a:cs typeface="Arial" pitchFamily="34" charset="0"/>
              </a:rPr>
              <a:t>literal meaning of the word ‘</a:t>
            </a:r>
            <a:r>
              <a:rPr lang="en-US" sz="4200" dirty="0" err="1">
                <a:solidFill>
                  <a:srgbClr val="FFC000"/>
                </a:solidFill>
                <a:latin typeface="Arial" pitchFamily="34" charset="0"/>
                <a:cs typeface="Arial" pitchFamily="34" charset="0"/>
              </a:rPr>
              <a:t>Preksha</a:t>
            </a:r>
            <a:r>
              <a:rPr lang="en-US" sz="4200" dirty="0">
                <a:solidFill>
                  <a:srgbClr val="FFC000"/>
                </a:solidFill>
                <a:latin typeface="Arial" pitchFamily="34" charset="0"/>
                <a:cs typeface="Arial" pitchFamily="34" charset="0"/>
              </a:rPr>
              <a:t>’ is to perceive by going into the depth of the matter or </a:t>
            </a:r>
            <a:r>
              <a:rPr lang="en-US" sz="4200" dirty="0" smtClean="0">
                <a:solidFill>
                  <a:srgbClr val="FFC000"/>
                </a:solidFill>
                <a:latin typeface="Arial" pitchFamily="34" charset="0"/>
                <a:cs typeface="Arial" pitchFamily="34" charset="0"/>
              </a:rPr>
              <a:t>subject </a:t>
            </a:r>
            <a:r>
              <a:rPr lang="en-US" sz="4200" dirty="0">
                <a:solidFill>
                  <a:srgbClr val="FFC000"/>
                </a:solidFill>
                <a:latin typeface="Arial" pitchFamily="34" charset="0"/>
                <a:cs typeface="Arial" pitchFamily="34" charset="0"/>
              </a:rPr>
              <a:t>‘</a:t>
            </a:r>
            <a:r>
              <a:rPr lang="en-US" sz="4200" dirty="0" err="1">
                <a:solidFill>
                  <a:srgbClr val="FFC000"/>
                </a:solidFill>
                <a:latin typeface="Arial" pitchFamily="34" charset="0"/>
                <a:cs typeface="Arial" pitchFamily="34" charset="0"/>
              </a:rPr>
              <a:t>Preksha</a:t>
            </a:r>
            <a:r>
              <a:rPr lang="en-US" sz="4200" dirty="0">
                <a:solidFill>
                  <a:srgbClr val="FFC000"/>
                </a:solidFill>
                <a:latin typeface="Arial" pitchFamily="34" charset="0"/>
                <a:cs typeface="Arial" pitchFamily="34" charset="0"/>
              </a:rPr>
              <a:t>’ is the process of seeing one’s own </a:t>
            </a:r>
            <a:r>
              <a:rPr lang="en-US" sz="4200" dirty="0" smtClean="0">
                <a:solidFill>
                  <a:srgbClr val="FFC000"/>
                </a:solidFill>
                <a:latin typeface="Arial" pitchFamily="34" charset="0"/>
                <a:cs typeface="Arial" pitchFamily="34" charset="0"/>
              </a:rPr>
              <a:t>self, </a:t>
            </a:r>
            <a:r>
              <a:rPr lang="en-US" sz="4200" dirty="0">
                <a:solidFill>
                  <a:srgbClr val="FFC000"/>
                </a:solidFill>
                <a:latin typeface="Arial" pitchFamily="34" charset="0"/>
                <a:cs typeface="Arial" pitchFamily="34" charset="0"/>
              </a:rPr>
              <a:t>knowing one’s own self completely and deeply, knowing and perceiving are the signs of consciousness. Consciousness that is covered with ignorance loses the capacity of knowing and perceiving. Knowing and perceiving are the ways of developing this capacity. ‘Perceive soul with soul’ is an important maxim of arousing and developing spiritual consciousness. </a:t>
            </a:r>
            <a:r>
              <a:rPr lang="en-US" sz="4200" dirty="0" err="1">
                <a:solidFill>
                  <a:srgbClr val="FFC000"/>
                </a:solidFill>
                <a:latin typeface="Arial" pitchFamily="34" charset="0"/>
                <a:cs typeface="Arial" pitchFamily="34" charset="0"/>
              </a:rPr>
              <a:t>Prekshameditation</a:t>
            </a:r>
            <a:r>
              <a:rPr lang="en-US" sz="4200" dirty="0">
                <a:solidFill>
                  <a:srgbClr val="FFC000"/>
                </a:solidFill>
                <a:latin typeface="Arial" pitchFamily="34" charset="0"/>
                <a:cs typeface="Arial" pitchFamily="34" charset="0"/>
              </a:rPr>
              <a:t> is the method of </a:t>
            </a:r>
            <a:r>
              <a:rPr lang="en-US" sz="4200" dirty="0" err="1">
                <a:solidFill>
                  <a:srgbClr val="FFC000"/>
                </a:solidFill>
                <a:latin typeface="Arial" pitchFamily="34" charset="0"/>
                <a:cs typeface="Arial" pitchFamily="34" charset="0"/>
              </a:rPr>
              <a:t>practising</a:t>
            </a:r>
            <a:r>
              <a:rPr lang="en-US" sz="4200" dirty="0">
                <a:solidFill>
                  <a:srgbClr val="FFC000"/>
                </a:solidFill>
                <a:latin typeface="Arial" pitchFamily="34" charset="0"/>
                <a:cs typeface="Arial" pitchFamily="34" charset="0"/>
              </a:rPr>
              <a:t> meditation in which the experiences and result of the research made by ancient sages and philosophers have been expounded in the modern scientific reference. This method of meditation aims at removing the brutal passions of man and achieving the auspicious goal of establishing non-violence, peace and joy.</a:t>
            </a:r>
          </a:p>
          <a:p>
            <a:pPr>
              <a:buNone/>
            </a:pPr>
            <a:endParaRPr lang="en-US" sz="2000" dirty="0">
              <a:solidFill>
                <a:srgbClr val="FFC000"/>
              </a:solidFill>
              <a:latin typeface="Arial" pitchFamily="34" charset="0"/>
              <a:cs typeface="Arial" pitchFamily="34" charset="0"/>
            </a:endParaRPr>
          </a:p>
        </p:txBody>
      </p:sp>
    </p:spTree>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3048000" cy="570706"/>
          </a:xfrm>
        </p:spPr>
        <p:txBody>
          <a:bodyPr>
            <a:normAutofit fontScale="90000"/>
          </a:bodyPr>
          <a:lstStyle/>
          <a:p>
            <a:pPr marL="0" algn="l"/>
            <a:r>
              <a:rPr lang="en-US" sz="3600" b="1" dirty="0" smtClean="0">
                <a:solidFill>
                  <a:schemeClr val="tx1"/>
                </a:solidFill>
              </a:rPr>
              <a:t/>
            </a:r>
            <a:br>
              <a:rPr lang="en-US" sz="3600" b="1" dirty="0" smtClean="0">
                <a:solidFill>
                  <a:schemeClr val="tx1"/>
                </a:solidFill>
              </a:rPr>
            </a:br>
            <a:r>
              <a:rPr lang="en-US" sz="3600" b="1" dirty="0" smtClean="0">
                <a:solidFill>
                  <a:schemeClr val="tx1"/>
                </a:solidFill>
              </a:rPr>
              <a:t>REFERENCES</a:t>
            </a:r>
            <a:r>
              <a:rPr lang="en-US" dirty="0">
                <a:solidFill>
                  <a:schemeClr val="tx1"/>
                </a:solidFill>
              </a:rPr>
              <a:t/>
            </a:r>
            <a:br>
              <a:rPr lang="en-US" dirty="0">
                <a:solidFill>
                  <a:schemeClr val="tx1"/>
                </a:solidFill>
              </a:rPr>
            </a:br>
            <a:endParaRPr lang="en-US" dirty="0">
              <a:solidFill>
                <a:schemeClr val="tx1"/>
              </a:solidFill>
            </a:endParaRPr>
          </a:p>
        </p:txBody>
      </p:sp>
      <p:sp>
        <p:nvSpPr>
          <p:cNvPr id="3" name="Content Placeholder 2"/>
          <p:cNvSpPr>
            <a:spLocks noGrp="1"/>
          </p:cNvSpPr>
          <p:nvPr>
            <p:ph idx="1"/>
          </p:nvPr>
        </p:nvSpPr>
        <p:spPr>
          <a:xfrm>
            <a:off x="228600" y="762000"/>
            <a:ext cx="8610600" cy="5486400"/>
          </a:xfrm>
        </p:spPr>
        <p:txBody>
          <a:bodyPr>
            <a:noAutofit/>
          </a:bodyPr>
          <a:lstStyle/>
          <a:p>
            <a:pPr lvl="0" algn="just">
              <a:buClr>
                <a:srgbClr val="FFC000"/>
              </a:buClr>
              <a:buFont typeface="+mj-lt"/>
              <a:buAutoNum type="arabicParenR"/>
            </a:pPr>
            <a:r>
              <a:rPr lang="en-US" sz="2000" dirty="0" err="1">
                <a:solidFill>
                  <a:srgbClr val="FFC000"/>
                </a:solidFill>
                <a:effectLst>
                  <a:outerShdw blurRad="38100" dist="38100" dir="2700000" algn="tl">
                    <a:srgbClr val="000000">
                      <a:alpha val="43137"/>
                    </a:srgbClr>
                  </a:outerShdw>
                </a:effectLst>
                <a:latin typeface="Arial" pitchFamily="34" charset="0"/>
                <a:cs typeface="Arial" pitchFamily="34" charset="0"/>
              </a:rPr>
              <a:t>Prekshadhyan</a:t>
            </a:r>
            <a:r>
              <a:rPr lang="en-US" sz="2000" dirty="0">
                <a:solidFill>
                  <a:srgbClr val="FFC000"/>
                </a:solidFill>
                <a:effectLst>
                  <a:outerShdw blurRad="38100" dist="38100" dir="2700000" algn="tl">
                    <a:srgbClr val="000000">
                      <a:alpha val="43137"/>
                    </a:srgbClr>
                  </a:outerShdw>
                </a:effectLst>
                <a:latin typeface="Arial" pitchFamily="34" charset="0"/>
                <a:cs typeface="Arial" pitchFamily="34" charset="0"/>
              </a:rPr>
              <a:t> </a:t>
            </a:r>
            <a:r>
              <a:rPr lang="en-US" sz="2000" dirty="0" err="1">
                <a:solidFill>
                  <a:srgbClr val="FFC000"/>
                </a:solidFill>
                <a:effectLst>
                  <a:outerShdw blurRad="38100" dist="38100" dir="2700000" algn="tl">
                    <a:srgbClr val="000000">
                      <a:alpha val="43137"/>
                    </a:srgbClr>
                  </a:outerShdw>
                </a:effectLst>
                <a:latin typeface="Arial" pitchFamily="34" charset="0"/>
                <a:cs typeface="Arial" pitchFamily="34" charset="0"/>
              </a:rPr>
              <a:t>Pran-Chikitsa</a:t>
            </a:r>
            <a:r>
              <a:rPr lang="en-US" sz="2000" dirty="0">
                <a:solidFill>
                  <a:srgbClr val="FFC000"/>
                </a:solidFill>
                <a:effectLst>
                  <a:outerShdw blurRad="38100" dist="38100" dir="2700000" algn="tl">
                    <a:srgbClr val="000000">
                      <a:alpha val="43137"/>
                    </a:srgbClr>
                  </a:outerShdw>
                </a:effectLst>
                <a:latin typeface="Arial" pitchFamily="34" charset="0"/>
                <a:cs typeface="Arial" pitchFamily="34" charset="0"/>
              </a:rPr>
              <a:t>, </a:t>
            </a:r>
            <a:r>
              <a:rPr lang="en-US" sz="2000" dirty="0" err="1">
                <a:solidFill>
                  <a:srgbClr val="FFC000"/>
                </a:solidFill>
                <a:effectLst>
                  <a:outerShdw blurRad="38100" dist="38100" dir="2700000" algn="tl">
                    <a:srgbClr val="000000">
                      <a:alpha val="43137"/>
                    </a:srgbClr>
                  </a:outerShdw>
                </a:effectLst>
                <a:latin typeface="Arial" pitchFamily="34" charset="0"/>
                <a:cs typeface="Arial" pitchFamily="34" charset="0"/>
              </a:rPr>
              <a:t>Sadhvi</a:t>
            </a:r>
            <a:r>
              <a:rPr lang="en-US" sz="2000" dirty="0">
                <a:solidFill>
                  <a:srgbClr val="FFC000"/>
                </a:solidFill>
                <a:effectLst>
                  <a:outerShdw blurRad="38100" dist="38100" dir="2700000" algn="tl">
                    <a:srgbClr val="000000">
                      <a:alpha val="43137"/>
                    </a:srgbClr>
                  </a:outerShdw>
                </a:effectLst>
                <a:latin typeface="Arial" pitchFamily="34" charset="0"/>
                <a:cs typeface="Arial" pitchFamily="34" charset="0"/>
              </a:rPr>
              <a:t> </a:t>
            </a:r>
            <a:r>
              <a:rPr lang="en-US" sz="2000" dirty="0" err="1">
                <a:solidFill>
                  <a:srgbClr val="FFC000"/>
                </a:solidFill>
                <a:effectLst>
                  <a:outerShdw blurRad="38100" dist="38100" dir="2700000" algn="tl">
                    <a:srgbClr val="000000">
                      <a:alpha val="43137"/>
                    </a:srgbClr>
                  </a:outerShdw>
                </a:effectLst>
                <a:latin typeface="Arial" pitchFamily="34" charset="0"/>
                <a:cs typeface="Arial" pitchFamily="34" charset="0"/>
              </a:rPr>
              <a:t>Rajimati</a:t>
            </a:r>
            <a:r>
              <a:rPr lang="en-US" sz="2000" dirty="0">
                <a:solidFill>
                  <a:srgbClr val="FFC000"/>
                </a:solidFill>
                <a:effectLst>
                  <a:outerShdw blurRad="38100" dist="38100" dir="2700000" algn="tl">
                    <a:srgbClr val="000000">
                      <a:alpha val="43137"/>
                    </a:srgbClr>
                  </a:outerShdw>
                </a:effectLst>
                <a:latin typeface="Arial" pitchFamily="34" charset="0"/>
                <a:cs typeface="Arial" pitchFamily="34" charset="0"/>
              </a:rPr>
              <a:t>, Jain </a:t>
            </a:r>
            <a:r>
              <a:rPr lang="en-US" sz="2000" dirty="0" err="1">
                <a:solidFill>
                  <a:srgbClr val="FFC000"/>
                </a:solidFill>
                <a:effectLst>
                  <a:outerShdw blurRad="38100" dist="38100" dir="2700000" algn="tl">
                    <a:srgbClr val="000000">
                      <a:alpha val="43137"/>
                    </a:srgbClr>
                  </a:outerShdw>
                </a:effectLst>
                <a:latin typeface="Arial" pitchFamily="34" charset="0"/>
                <a:cs typeface="Arial" pitchFamily="34" charset="0"/>
              </a:rPr>
              <a:t>Vishwa</a:t>
            </a:r>
            <a:r>
              <a:rPr lang="en-US" sz="2000" dirty="0">
                <a:solidFill>
                  <a:srgbClr val="FFC000"/>
                </a:solidFill>
                <a:effectLst>
                  <a:outerShdw blurRad="38100" dist="38100" dir="2700000" algn="tl">
                    <a:srgbClr val="000000">
                      <a:alpha val="43137"/>
                    </a:srgbClr>
                  </a:outerShdw>
                </a:effectLst>
                <a:latin typeface="Arial" pitchFamily="34" charset="0"/>
                <a:cs typeface="Arial" pitchFamily="34" charset="0"/>
              </a:rPr>
              <a:t> </a:t>
            </a:r>
            <a:r>
              <a:rPr lang="en-US" sz="2000" dirty="0" err="1">
                <a:solidFill>
                  <a:srgbClr val="FFC000"/>
                </a:solidFill>
                <a:effectLst>
                  <a:outerShdw blurRad="38100" dist="38100" dir="2700000" algn="tl">
                    <a:srgbClr val="000000">
                      <a:alpha val="43137"/>
                    </a:srgbClr>
                  </a:outerShdw>
                </a:effectLst>
                <a:latin typeface="Arial" pitchFamily="34" charset="0"/>
                <a:cs typeface="Arial" pitchFamily="34" charset="0"/>
              </a:rPr>
              <a:t>Bharti</a:t>
            </a:r>
            <a:r>
              <a:rPr lang="en-US" sz="2000" dirty="0">
                <a:solidFill>
                  <a:srgbClr val="FFC000"/>
                </a:solidFill>
                <a:effectLst>
                  <a:outerShdw blurRad="38100" dist="38100" dir="2700000" algn="tl">
                    <a:srgbClr val="000000">
                      <a:alpha val="43137"/>
                    </a:srgbClr>
                  </a:outerShdw>
                </a:effectLst>
                <a:latin typeface="Arial" pitchFamily="34" charset="0"/>
                <a:cs typeface="Arial" pitchFamily="34" charset="0"/>
              </a:rPr>
              <a:t>, </a:t>
            </a:r>
            <a:r>
              <a:rPr lang="en-US" sz="2000" dirty="0" err="1">
                <a:solidFill>
                  <a:srgbClr val="FFC000"/>
                </a:solidFill>
                <a:effectLst>
                  <a:outerShdw blurRad="38100" dist="38100" dir="2700000" algn="tl">
                    <a:srgbClr val="000000">
                      <a:alpha val="43137"/>
                    </a:srgbClr>
                  </a:outerShdw>
                </a:effectLst>
                <a:latin typeface="Arial" pitchFamily="34" charset="0"/>
                <a:cs typeface="Arial" pitchFamily="34" charset="0"/>
              </a:rPr>
              <a:t>Ladnun</a:t>
            </a:r>
            <a:r>
              <a:rPr lang="en-US" sz="2000" dirty="0">
                <a:solidFill>
                  <a:srgbClr val="FFC000"/>
                </a:solidFill>
                <a:effectLst>
                  <a:outerShdw blurRad="38100" dist="38100" dir="2700000" algn="tl">
                    <a:srgbClr val="000000">
                      <a:alpha val="43137"/>
                    </a:srgbClr>
                  </a:outerShdw>
                </a:effectLst>
                <a:latin typeface="Arial" pitchFamily="34" charset="0"/>
                <a:cs typeface="Arial" pitchFamily="34" charset="0"/>
              </a:rPr>
              <a:t> (Raj.)2005.</a:t>
            </a:r>
          </a:p>
          <a:p>
            <a:pPr lvl="0" algn="just">
              <a:buClr>
                <a:srgbClr val="FFC000"/>
              </a:buClr>
              <a:buFont typeface="+mj-lt"/>
              <a:buAutoNum type="arabicParenR"/>
            </a:pPr>
            <a:r>
              <a:rPr lang="en-US" sz="2000" dirty="0" err="1">
                <a:solidFill>
                  <a:srgbClr val="FFC000"/>
                </a:solidFill>
                <a:effectLst>
                  <a:outerShdw blurRad="38100" dist="38100" dir="2700000" algn="tl">
                    <a:srgbClr val="000000">
                      <a:alpha val="43137"/>
                    </a:srgbClr>
                  </a:outerShdw>
                </a:effectLst>
                <a:latin typeface="Arial" pitchFamily="34" charset="0"/>
                <a:cs typeface="Arial" pitchFamily="34" charset="0"/>
              </a:rPr>
              <a:t>Prekshadhyan</a:t>
            </a:r>
            <a:r>
              <a:rPr lang="en-US" sz="2000" dirty="0">
                <a:solidFill>
                  <a:srgbClr val="FFC000"/>
                </a:solidFill>
                <a:effectLst>
                  <a:outerShdw blurRad="38100" dist="38100" dir="2700000" algn="tl">
                    <a:srgbClr val="000000">
                      <a:alpha val="43137"/>
                    </a:srgbClr>
                  </a:outerShdw>
                </a:effectLst>
                <a:latin typeface="Arial" pitchFamily="34" charset="0"/>
                <a:cs typeface="Arial" pitchFamily="34" charset="0"/>
              </a:rPr>
              <a:t> </a:t>
            </a:r>
            <a:r>
              <a:rPr lang="en-US" sz="2000" dirty="0" err="1">
                <a:solidFill>
                  <a:srgbClr val="FFC000"/>
                </a:solidFill>
                <a:effectLst>
                  <a:outerShdw blurRad="38100" dist="38100" dir="2700000" algn="tl">
                    <a:srgbClr val="000000">
                      <a:alpha val="43137"/>
                    </a:srgbClr>
                  </a:outerShdw>
                </a:effectLst>
                <a:latin typeface="Arial" pitchFamily="34" charset="0"/>
                <a:cs typeface="Arial" pitchFamily="34" charset="0"/>
              </a:rPr>
              <a:t>Sharir</a:t>
            </a:r>
            <a:r>
              <a:rPr lang="en-US" sz="2000" dirty="0">
                <a:solidFill>
                  <a:srgbClr val="FFC000"/>
                </a:solidFill>
                <a:effectLst>
                  <a:outerShdw blurRad="38100" dist="38100" dir="2700000" algn="tl">
                    <a:srgbClr val="000000">
                      <a:alpha val="43137"/>
                    </a:srgbClr>
                  </a:outerShdw>
                </a:effectLst>
                <a:latin typeface="Arial" pitchFamily="34" charset="0"/>
                <a:cs typeface="Arial" pitchFamily="34" charset="0"/>
              </a:rPr>
              <a:t> </a:t>
            </a:r>
            <a:r>
              <a:rPr lang="en-US" sz="2000" dirty="0" err="1">
                <a:solidFill>
                  <a:srgbClr val="FFC000"/>
                </a:solidFill>
                <a:effectLst>
                  <a:outerShdw blurRad="38100" dist="38100" dir="2700000" algn="tl">
                    <a:srgbClr val="000000">
                      <a:alpha val="43137"/>
                    </a:srgbClr>
                  </a:outerShdw>
                </a:effectLst>
                <a:latin typeface="Arial" pitchFamily="34" charset="0"/>
                <a:cs typeface="Arial" pitchFamily="34" charset="0"/>
              </a:rPr>
              <a:t>Preksha</a:t>
            </a:r>
            <a:r>
              <a:rPr lang="en-US" sz="2000" dirty="0">
                <a:solidFill>
                  <a:srgbClr val="FFC000"/>
                </a:solidFill>
                <a:effectLst>
                  <a:outerShdw blurRad="38100" dist="38100" dir="2700000" algn="tl">
                    <a:srgbClr val="000000">
                      <a:alpha val="43137"/>
                    </a:srgbClr>
                  </a:outerShdw>
                </a:effectLst>
                <a:latin typeface="Arial" pitchFamily="34" charset="0"/>
                <a:cs typeface="Arial" pitchFamily="34" charset="0"/>
              </a:rPr>
              <a:t>, </a:t>
            </a:r>
            <a:r>
              <a:rPr lang="en-US" sz="2000" dirty="0" err="1">
                <a:solidFill>
                  <a:srgbClr val="FFC000"/>
                </a:solidFill>
                <a:effectLst>
                  <a:outerShdw blurRad="38100" dist="38100" dir="2700000" algn="tl">
                    <a:srgbClr val="000000">
                      <a:alpha val="43137"/>
                    </a:srgbClr>
                  </a:outerShdw>
                </a:effectLst>
                <a:latin typeface="Arial" pitchFamily="34" charset="0"/>
                <a:cs typeface="Arial" pitchFamily="34" charset="0"/>
              </a:rPr>
              <a:t>Acharya</a:t>
            </a:r>
            <a:r>
              <a:rPr lang="en-US" sz="2000" dirty="0">
                <a:solidFill>
                  <a:srgbClr val="FFC000"/>
                </a:solidFill>
                <a:effectLst>
                  <a:outerShdw blurRad="38100" dist="38100" dir="2700000" algn="tl">
                    <a:srgbClr val="000000">
                      <a:alpha val="43137"/>
                    </a:srgbClr>
                  </a:outerShdw>
                </a:effectLst>
                <a:latin typeface="Arial" pitchFamily="34" charset="0"/>
                <a:cs typeface="Arial" pitchFamily="34" charset="0"/>
              </a:rPr>
              <a:t> </a:t>
            </a:r>
            <a:r>
              <a:rPr lang="en-US" sz="2000" dirty="0" err="1">
                <a:solidFill>
                  <a:srgbClr val="FFC000"/>
                </a:solidFill>
                <a:effectLst>
                  <a:outerShdw blurRad="38100" dist="38100" dir="2700000" algn="tl">
                    <a:srgbClr val="000000">
                      <a:alpha val="43137"/>
                    </a:srgbClr>
                  </a:outerShdw>
                </a:effectLst>
                <a:latin typeface="Arial" pitchFamily="34" charset="0"/>
                <a:cs typeface="Arial" pitchFamily="34" charset="0"/>
              </a:rPr>
              <a:t>Mahapragya</a:t>
            </a:r>
            <a:r>
              <a:rPr lang="en-US" sz="2000" dirty="0">
                <a:solidFill>
                  <a:srgbClr val="FFC000"/>
                </a:solidFill>
                <a:effectLst>
                  <a:outerShdw blurRad="38100" dist="38100" dir="2700000" algn="tl">
                    <a:srgbClr val="000000">
                      <a:alpha val="43137"/>
                    </a:srgbClr>
                  </a:outerShdw>
                </a:effectLst>
                <a:latin typeface="Arial" pitchFamily="34" charset="0"/>
                <a:cs typeface="Arial" pitchFamily="34" charset="0"/>
              </a:rPr>
              <a:t>, Jain </a:t>
            </a:r>
            <a:r>
              <a:rPr lang="en-US" sz="2000" dirty="0" err="1">
                <a:solidFill>
                  <a:srgbClr val="FFC000"/>
                </a:solidFill>
                <a:effectLst>
                  <a:outerShdw blurRad="38100" dist="38100" dir="2700000" algn="tl">
                    <a:srgbClr val="000000">
                      <a:alpha val="43137"/>
                    </a:srgbClr>
                  </a:outerShdw>
                </a:effectLst>
                <a:latin typeface="Arial" pitchFamily="34" charset="0"/>
                <a:cs typeface="Arial" pitchFamily="34" charset="0"/>
              </a:rPr>
              <a:t>Vishwa</a:t>
            </a:r>
            <a:r>
              <a:rPr lang="en-US" sz="2000" dirty="0">
                <a:solidFill>
                  <a:srgbClr val="FFC000"/>
                </a:solidFill>
                <a:effectLst>
                  <a:outerShdw blurRad="38100" dist="38100" dir="2700000" algn="tl">
                    <a:srgbClr val="000000">
                      <a:alpha val="43137"/>
                    </a:srgbClr>
                  </a:outerShdw>
                </a:effectLst>
                <a:latin typeface="Arial" pitchFamily="34" charset="0"/>
                <a:cs typeface="Arial" pitchFamily="34" charset="0"/>
              </a:rPr>
              <a:t> </a:t>
            </a:r>
            <a:r>
              <a:rPr lang="en-US" sz="2000" dirty="0" err="1">
                <a:solidFill>
                  <a:srgbClr val="FFC000"/>
                </a:solidFill>
                <a:effectLst>
                  <a:outerShdw blurRad="38100" dist="38100" dir="2700000" algn="tl">
                    <a:srgbClr val="000000">
                      <a:alpha val="43137"/>
                    </a:srgbClr>
                  </a:outerShdw>
                </a:effectLst>
                <a:latin typeface="Arial" pitchFamily="34" charset="0"/>
                <a:cs typeface="Arial" pitchFamily="34" charset="0"/>
              </a:rPr>
              <a:t>Bharti</a:t>
            </a:r>
            <a:r>
              <a:rPr lang="en-US" sz="2000" dirty="0">
                <a:solidFill>
                  <a:srgbClr val="FFC000"/>
                </a:solidFill>
                <a:effectLst>
                  <a:outerShdw blurRad="38100" dist="38100" dir="2700000" algn="tl">
                    <a:srgbClr val="000000">
                      <a:alpha val="43137"/>
                    </a:srgbClr>
                  </a:outerShdw>
                </a:effectLst>
                <a:latin typeface="Arial" pitchFamily="34" charset="0"/>
                <a:cs typeface="Arial" pitchFamily="34" charset="0"/>
              </a:rPr>
              <a:t>, </a:t>
            </a:r>
            <a:r>
              <a:rPr lang="en-US" sz="2000" dirty="0" err="1">
                <a:solidFill>
                  <a:srgbClr val="FFC000"/>
                </a:solidFill>
                <a:effectLst>
                  <a:outerShdw blurRad="38100" dist="38100" dir="2700000" algn="tl">
                    <a:srgbClr val="000000">
                      <a:alpha val="43137"/>
                    </a:srgbClr>
                  </a:outerShdw>
                </a:effectLst>
                <a:latin typeface="Arial" pitchFamily="34" charset="0"/>
                <a:cs typeface="Arial" pitchFamily="34" charset="0"/>
              </a:rPr>
              <a:t>Ladnun</a:t>
            </a:r>
            <a:r>
              <a:rPr lang="en-US" sz="2000" dirty="0">
                <a:solidFill>
                  <a:srgbClr val="FFC000"/>
                </a:solidFill>
                <a:effectLst>
                  <a:outerShdw blurRad="38100" dist="38100" dir="2700000" algn="tl">
                    <a:srgbClr val="000000">
                      <a:alpha val="43137"/>
                    </a:srgbClr>
                  </a:outerShdw>
                </a:effectLst>
                <a:latin typeface="Arial" pitchFamily="34" charset="0"/>
                <a:cs typeface="Arial" pitchFamily="34" charset="0"/>
              </a:rPr>
              <a:t> (Raj.)2004.</a:t>
            </a:r>
          </a:p>
          <a:p>
            <a:pPr lvl="0" algn="just">
              <a:buClr>
                <a:srgbClr val="FFC000"/>
              </a:buClr>
              <a:buFont typeface="+mj-lt"/>
              <a:buAutoNum type="arabicParenR"/>
            </a:pPr>
            <a:r>
              <a:rPr lang="en-US" sz="2000" dirty="0" err="1">
                <a:solidFill>
                  <a:srgbClr val="FFC000"/>
                </a:solidFill>
                <a:effectLst>
                  <a:outerShdw blurRad="38100" dist="38100" dir="2700000" algn="tl">
                    <a:srgbClr val="000000">
                      <a:alpha val="43137"/>
                    </a:srgbClr>
                  </a:outerShdw>
                </a:effectLst>
                <a:latin typeface="Arial" pitchFamily="34" charset="0"/>
                <a:cs typeface="Arial" pitchFamily="34" charset="0"/>
              </a:rPr>
              <a:t>Chitta</a:t>
            </a:r>
            <a:r>
              <a:rPr lang="en-US" sz="2000" dirty="0">
                <a:solidFill>
                  <a:srgbClr val="FFC000"/>
                </a:solidFill>
                <a:effectLst>
                  <a:outerShdw blurRad="38100" dist="38100" dir="2700000" algn="tl">
                    <a:srgbClr val="000000">
                      <a:alpha val="43137"/>
                    </a:srgbClr>
                  </a:outerShdw>
                </a:effectLst>
                <a:latin typeface="Arial" pitchFamily="34" charset="0"/>
                <a:cs typeface="Arial" pitchFamily="34" charset="0"/>
              </a:rPr>
              <a:t> </a:t>
            </a:r>
            <a:r>
              <a:rPr lang="en-US" sz="2000" dirty="0" err="1">
                <a:solidFill>
                  <a:srgbClr val="FFC000"/>
                </a:solidFill>
                <a:effectLst>
                  <a:outerShdw blurRad="38100" dist="38100" dir="2700000" algn="tl">
                    <a:srgbClr val="000000">
                      <a:alpha val="43137"/>
                    </a:srgbClr>
                  </a:outerShdw>
                </a:effectLst>
                <a:latin typeface="Arial" pitchFamily="34" charset="0"/>
                <a:cs typeface="Arial" pitchFamily="34" charset="0"/>
              </a:rPr>
              <a:t>aur</a:t>
            </a:r>
            <a:r>
              <a:rPr lang="en-US" sz="2000" dirty="0">
                <a:solidFill>
                  <a:srgbClr val="FFC000"/>
                </a:solidFill>
                <a:effectLst>
                  <a:outerShdw blurRad="38100" dist="38100" dir="2700000" algn="tl">
                    <a:srgbClr val="000000">
                      <a:alpha val="43137"/>
                    </a:srgbClr>
                  </a:outerShdw>
                </a:effectLst>
                <a:latin typeface="Arial" pitchFamily="34" charset="0"/>
                <a:cs typeface="Arial" pitchFamily="34" charset="0"/>
              </a:rPr>
              <a:t> man, </a:t>
            </a:r>
            <a:r>
              <a:rPr lang="en-US" sz="2000" dirty="0" err="1">
                <a:solidFill>
                  <a:srgbClr val="FFC000"/>
                </a:solidFill>
                <a:effectLst>
                  <a:outerShdw blurRad="38100" dist="38100" dir="2700000" algn="tl">
                    <a:srgbClr val="000000">
                      <a:alpha val="43137"/>
                    </a:srgbClr>
                  </a:outerShdw>
                </a:effectLst>
                <a:latin typeface="Arial" pitchFamily="34" charset="0"/>
                <a:cs typeface="Arial" pitchFamily="34" charset="0"/>
              </a:rPr>
              <a:t>Acharya</a:t>
            </a:r>
            <a:r>
              <a:rPr lang="en-US" sz="2000" dirty="0">
                <a:solidFill>
                  <a:srgbClr val="FFC000"/>
                </a:solidFill>
                <a:effectLst>
                  <a:outerShdw blurRad="38100" dist="38100" dir="2700000" algn="tl">
                    <a:srgbClr val="000000">
                      <a:alpha val="43137"/>
                    </a:srgbClr>
                  </a:outerShdw>
                </a:effectLst>
                <a:latin typeface="Arial" pitchFamily="34" charset="0"/>
                <a:cs typeface="Arial" pitchFamily="34" charset="0"/>
              </a:rPr>
              <a:t> </a:t>
            </a:r>
            <a:r>
              <a:rPr lang="en-US" sz="2000" dirty="0" err="1">
                <a:solidFill>
                  <a:srgbClr val="FFC000"/>
                </a:solidFill>
                <a:effectLst>
                  <a:outerShdw blurRad="38100" dist="38100" dir="2700000" algn="tl">
                    <a:srgbClr val="000000">
                      <a:alpha val="43137"/>
                    </a:srgbClr>
                  </a:outerShdw>
                </a:effectLst>
                <a:latin typeface="Arial" pitchFamily="34" charset="0"/>
                <a:cs typeface="Arial" pitchFamily="34" charset="0"/>
              </a:rPr>
              <a:t>Mahapragya</a:t>
            </a:r>
            <a:r>
              <a:rPr lang="en-US" sz="2000" dirty="0">
                <a:solidFill>
                  <a:srgbClr val="FFC000"/>
                </a:solidFill>
                <a:effectLst>
                  <a:outerShdw blurRad="38100" dist="38100" dir="2700000" algn="tl">
                    <a:srgbClr val="000000">
                      <a:alpha val="43137"/>
                    </a:srgbClr>
                  </a:outerShdw>
                </a:effectLst>
                <a:latin typeface="Arial" pitchFamily="34" charset="0"/>
                <a:cs typeface="Arial" pitchFamily="34" charset="0"/>
              </a:rPr>
              <a:t>, Jain </a:t>
            </a:r>
            <a:r>
              <a:rPr lang="en-US" sz="2000" dirty="0" err="1">
                <a:solidFill>
                  <a:srgbClr val="FFC000"/>
                </a:solidFill>
                <a:effectLst>
                  <a:outerShdw blurRad="38100" dist="38100" dir="2700000" algn="tl">
                    <a:srgbClr val="000000">
                      <a:alpha val="43137"/>
                    </a:srgbClr>
                  </a:outerShdw>
                </a:effectLst>
                <a:latin typeface="Arial" pitchFamily="34" charset="0"/>
                <a:cs typeface="Arial" pitchFamily="34" charset="0"/>
              </a:rPr>
              <a:t>Vishwa</a:t>
            </a:r>
            <a:r>
              <a:rPr lang="en-US" sz="2000" dirty="0">
                <a:solidFill>
                  <a:srgbClr val="FFC000"/>
                </a:solidFill>
                <a:effectLst>
                  <a:outerShdw blurRad="38100" dist="38100" dir="2700000" algn="tl">
                    <a:srgbClr val="000000">
                      <a:alpha val="43137"/>
                    </a:srgbClr>
                  </a:outerShdw>
                </a:effectLst>
                <a:latin typeface="Arial" pitchFamily="34" charset="0"/>
                <a:cs typeface="Arial" pitchFamily="34" charset="0"/>
              </a:rPr>
              <a:t> </a:t>
            </a:r>
            <a:r>
              <a:rPr lang="en-US" sz="2000" dirty="0" err="1">
                <a:solidFill>
                  <a:srgbClr val="FFC000"/>
                </a:solidFill>
                <a:effectLst>
                  <a:outerShdw blurRad="38100" dist="38100" dir="2700000" algn="tl">
                    <a:srgbClr val="000000">
                      <a:alpha val="43137"/>
                    </a:srgbClr>
                  </a:outerShdw>
                </a:effectLst>
                <a:latin typeface="Arial" pitchFamily="34" charset="0"/>
                <a:cs typeface="Arial" pitchFamily="34" charset="0"/>
              </a:rPr>
              <a:t>Bharti</a:t>
            </a:r>
            <a:r>
              <a:rPr lang="en-US" sz="2000" dirty="0">
                <a:solidFill>
                  <a:srgbClr val="FFC000"/>
                </a:solidFill>
                <a:effectLst>
                  <a:outerShdw blurRad="38100" dist="38100" dir="2700000" algn="tl">
                    <a:srgbClr val="000000">
                      <a:alpha val="43137"/>
                    </a:srgbClr>
                  </a:outerShdw>
                </a:effectLst>
                <a:latin typeface="Arial" pitchFamily="34" charset="0"/>
                <a:cs typeface="Arial" pitchFamily="34" charset="0"/>
              </a:rPr>
              <a:t>, </a:t>
            </a:r>
            <a:r>
              <a:rPr lang="en-US" sz="2000" dirty="0" err="1">
                <a:solidFill>
                  <a:srgbClr val="FFC000"/>
                </a:solidFill>
                <a:effectLst>
                  <a:outerShdw blurRad="38100" dist="38100" dir="2700000" algn="tl">
                    <a:srgbClr val="000000">
                      <a:alpha val="43137"/>
                    </a:srgbClr>
                  </a:outerShdw>
                </a:effectLst>
                <a:latin typeface="Arial" pitchFamily="34" charset="0"/>
                <a:cs typeface="Arial" pitchFamily="34" charset="0"/>
              </a:rPr>
              <a:t>Ladnun</a:t>
            </a:r>
            <a:r>
              <a:rPr lang="en-US" sz="2000" dirty="0">
                <a:solidFill>
                  <a:srgbClr val="FFC000"/>
                </a:solidFill>
                <a:effectLst>
                  <a:outerShdw blurRad="38100" dist="38100" dir="2700000" algn="tl">
                    <a:srgbClr val="000000">
                      <a:alpha val="43137"/>
                    </a:srgbClr>
                  </a:outerShdw>
                </a:effectLst>
                <a:latin typeface="Arial" pitchFamily="34" charset="0"/>
                <a:cs typeface="Arial" pitchFamily="34" charset="0"/>
              </a:rPr>
              <a:t> (Raj.)2010.</a:t>
            </a:r>
          </a:p>
          <a:p>
            <a:pPr lvl="0" algn="just">
              <a:buClr>
                <a:srgbClr val="FFC000"/>
              </a:buClr>
              <a:buFont typeface="+mj-lt"/>
              <a:buAutoNum type="arabicParenR"/>
            </a:pPr>
            <a:r>
              <a:rPr lang="en-US" sz="2000" dirty="0" err="1">
                <a:solidFill>
                  <a:srgbClr val="FFC000"/>
                </a:solidFill>
                <a:effectLst>
                  <a:outerShdw blurRad="38100" dist="38100" dir="2700000" algn="tl">
                    <a:srgbClr val="000000">
                      <a:alpha val="43137"/>
                    </a:srgbClr>
                  </a:outerShdw>
                </a:effectLst>
                <a:latin typeface="Arial" pitchFamily="34" charset="0"/>
                <a:cs typeface="Arial" pitchFamily="34" charset="0"/>
              </a:rPr>
              <a:t>Aahar</a:t>
            </a:r>
            <a:r>
              <a:rPr lang="en-US" sz="2000" dirty="0">
                <a:solidFill>
                  <a:srgbClr val="FFC000"/>
                </a:solidFill>
                <a:effectLst>
                  <a:outerShdw blurRad="38100" dist="38100" dir="2700000" algn="tl">
                    <a:srgbClr val="000000">
                      <a:alpha val="43137"/>
                    </a:srgbClr>
                  </a:outerShdw>
                </a:effectLst>
                <a:latin typeface="Arial" pitchFamily="34" charset="0"/>
                <a:cs typeface="Arial" pitchFamily="34" charset="0"/>
              </a:rPr>
              <a:t> </a:t>
            </a:r>
            <a:r>
              <a:rPr lang="en-US" sz="2000" dirty="0" err="1">
                <a:solidFill>
                  <a:srgbClr val="FFC000"/>
                </a:solidFill>
                <a:effectLst>
                  <a:outerShdw blurRad="38100" dist="38100" dir="2700000" algn="tl">
                    <a:srgbClr val="000000">
                      <a:alpha val="43137"/>
                    </a:srgbClr>
                  </a:outerShdw>
                </a:effectLst>
                <a:latin typeface="Arial" pitchFamily="34" charset="0"/>
                <a:cs typeface="Arial" pitchFamily="34" charset="0"/>
              </a:rPr>
              <a:t>Shuddi</a:t>
            </a:r>
            <a:r>
              <a:rPr lang="en-US" sz="2000" dirty="0">
                <a:solidFill>
                  <a:srgbClr val="FFC000"/>
                </a:solidFill>
                <a:effectLst>
                  <a:outerShdw blurRad="38100" dist="38100" dir="2700000" algn="tl">
                    <a:srgbClr val="000000">
                      <a:alpha val="43137"/>
                    </a:srgbClr>
                  </a:outerShdw>
                </a:effectLst>
                <a:latin typeface="Arial" pitchFamily="34" charset="0"/>
                <a:cs typeface="Arial" pitchFamily="34" charset="0"/>
              </a:rPr>
              <a:t>, </a:t>
            </a:r>
            <a:r>
              <a:rPr lang="en-US" sz="2000" dirty="0" err="1">
                <a:solidFill>
                  <a:srgbClr val="FFC000"/>
                </a:solidFill>
                <a:effectLst>
                  <a:outerShdw blurRad="38100" dist="38100" dir="2700000" algn="tl">
                    <a:srgbClr val="000000">
                      <a:alpha val="43137"/>
                    </a:srgbClr>
                  </a:outerShdw>
                </a:effectLst>
                <a:latin typeface="Arial" pitchFamily="34" charset="0"/>
                <a:cs typeface="Arial" pitchFamily="34" charset="0"/>
              </a:rPr>
              <a:t>Shri</a:t>
            </a:r>
            <a:r>
              <a:rPr lang="en-US" sz="2000" dirty="0">
                <a:solidFill>
                  <a:srgbClr val="FFC000"/>
                </a:solidFill>
                <a:effectLst>
                  <a:outerShdw blurRad="38100" dist="38100" dir="2700000" algn="tl">
                    <a:srgbClr val="000000">
                      <a:alpha val="43137"/>
                    </a:srgbClr>
                  </a:outerShdw>
                </a:effectLst>
                <a:latin typeface="Arial" pitchFamily="34" charset="0"/>
                <a:cs typeface="Arial" pitchFamily="34" charset="0"/>
              </a:rPr>
              <a:t> </a:t>
            </a:r>
            <a:r>
              <a:rPr lang="en-US" sz="2000" dirty="0" err="1">
                <a:solidFill>
                  <a:srgbClr val="FFC000"/>
                </a:solidFill>
                <a:effectLst>
                  <a:outerShdw blurRad="38100" dist="38100" dir="2700000" algn="tl">
                    <a:srgbClr val="000000">
                      <a:alpha val="43137"/>
                    </a:srgbClr>
                  </a:outerShdw>
                </a:effectLst>
                <a:latin typeface="Arial" pitchFamily="34" charset="0"/>
                <a:cs typeface="Arial" pitchFamily="34" charset="0"/>
              </a:rPr>
              <a:t>Rajendra</a:t>
            </a:r>
            <a:r>
              <a:rPr lang="en-US" sz="2000" dirty="0">
                <a:solidFill>
                  <a:srgbClr val="FFC000"/>
                </a:solidFill>
                <a:effectLst>
                  <a:outerShdw blurRad="38100" dist="38100" dir="2700000" algn="tl">
                    <a:srgbClr val="000000">
                      <a:alpha val="43137"/>
                    </a:srgbClr>
                  </a:outerShdw>
                </a:effectLst>
                <a:latin typeface="Arial" pitchFamily="34" charset="0"/>
                <a:cs typeface="Arial" pitchFamily="34" charset="0"/>
              </a:rPr>
              <a:t> </a:t>
            </a:r>
            <a:r>
              <a:rPr lang="en-US" sz="2000" dirty="0" err="1">
                <a:solidFill>
                  <a:srgbClr val="FFC000"/>
                </a:solidFill>
                <a:effectLst>
                  <a:outerShdw blurRad="38100" dist="38100" dir="2700000" algn="tl">
                    <a:srgbClr val="000000">
                      <a:alpha val="43137"/>
                    </a:srgbClr>
                  </a:outerShdw>
                </a:effectLst>
                <a:latin typeface="Arial" pitchFamily="34" charset="0"/>
                <a:cs typeface="Arial" pitchFamily="34" charset="0"/>
              </a:rPr>
              <a:t>Surishwarji</a:t>
            </a:r>
            <a:r>
              <a:rPr lang="en-US" sz="2000" dirty="0">
                <a:solidFill>
                  <a:srgbClr val="FFC000"/>
                </a:solidFill>
                <a:effectLst>
                  <a:outerShdw blurRad="38100" dist="38100" dir="2700000" algn="tl">
                    <a:srgbClr val="000000">
                      <a:alpha val="43137"/>
                    </a:srgbClr>
                  </a:outerShdw>
                </a:effectLst>
                <a:latin typeface="Arial" pitchFamily="34" charset="0"/>
                <a:cs typeface="Arial" pitchFamily="34" charset="0"/>
              </a:rPr>
              <a:t>, </a:t>
            </a:r>
            <a:r>
              <a:rPr lang="en-US" sz="2000" dirty="0" err="1">
                <a:solidFill>
                  <a:srgbClr val="FFC000"/>
                </a:solidFill>
                <a:effectLst>
                  <a:outerShdw blurRad="38100" dist="38100" dir="2700000" algn="tl">
                    <a:srgbClr val="000000">
                      <a:alpha val="43137"/>
                    </a:srgbClr>
                  </a:outerShdw>
                </a:effectLst>
                <a:latin typeface="Arial" pitchFamily="34" charset="0"/>
                <a:cs typeface="Arial" pitchFamily="34" charset="0"/>
              </a:rPr>
              <a:t>Shri</a:t>
            </a:r>
            <a:r>
              <a:rPr lang="en-US" sz="2000" dirty="0">
                <a:solidFill>
                  <a:srgbClr val="FFC000"/>
                </a:solidFill>
                <a:effectLst>
                  <a:outerShdw blurRad="38100" dist="38100" dir="2700000" algn="tl">
                    <a:srgbClr val="000000">
                      <a:alpha val="43137"/>
                    </a:srgbClr>
                  </a:outerShdw>
                </a:effectLst>
                <a:latin typeface="Arial" pitchFamily="34" charset="0"/>
                <a:cs typeface="Arial" pitchFamily="34" charset="0"/>
              </a:rPr>
              <a:t> Guru </a:t>
            </a:r>
            <a:r>
              <a:rPr lang="en-US" sz="2000" dirty="0" err="1">
                <a:solidFill>
                  <a:srgbClr val="FFC000"/>
                </a:solidFill>
                <a:effectLst>
                  <a:outerShdw blurRad="38100" dist="38100" dir="2700000" algn="tl">
                    <a:srgbClr val="000000">
                      <a:alpha val="43137"/>
                    </a:srgbClr>
                  </a:outerShdw>
                </a:effectLst>
                <a:latin typeface="Arial" pitchFamily="34" charset="0"/>
                <a:cs typeface="Arial" pitchFamily="34" charset="0"/>
              </a:rPr>
              <a:t>Ramchandra</a:t>
            </a:r>
            <a:r>
              <a:rPr lang="en-US" sz="2000" dirty="0">
                <a:solidFill>
                  <a:srgbClr val="FFC000"/>
                </a:solidFill>
                <a:effectLst>
                  <a:outerShdw blurRad="38100" dist="38100" dir="2700000" algn="tl">
                    <a:srgbClr val="000000">
                      <a:alpha val="43137"/>
                    </a:srgbClr>
                  </a:outerShdw>
                </a:effectLst>
                <a:latin typeface="Arial" pitchFamily="34" charset="0"/>
                <a:cs typeface="Arial" pitchFamily="34" charset="0"/>
              </a:rPr>
              <a:t> </a:t>
            </a:r>
            <a:r>
              <a:rPr lang="en-US" sz="2000" dirty="0" err="1">
                <a:solidFill>
                  <a:srgbClr val="FFC000"/>
                </a:solidFill>
                <a:effectLst>
                  <a:outerShdw blurRad="38100" dist="38100" dir="2700000" algn="tl">
                    <a:srgbClr val="000000">
                      <a:alpha val="43137"/>
                    </a:srgbClr>
                  </a:outerShdw>
                </a:effectLst>
                <a:latin typeface="Arial" pitchFamily="34" charset="0"/>
                <a:cs typeface="Arial" pitchFamily="34" charset="0"/>
              </a:rPr>
              <a:t>Prakashan</a:t>
            </a:r>
            <a:r>
              <a:rPr lang="en-US" sz="2000" dirty="0">
                <a:solidFill>
                  <a:srgbClr val="FFC000"/>
                </a:solidFill>
                <a:effectLst>
                  <a:outerShdw blurRad="38100" dist="38100" dir="2700000" algn="tl">
                    <a:srgbClr val="000000">
                      <a:alpha val="43137"/>
                    </a:srgbClr>
                  </a:outerShdw>
                </a:effectLst>
                <a:latin typeface="Arial" pitchFamily="34" charset="0"/>
                <a:cs typeface="Arial" pitchFamily="34" charset="0"/>
              </a:rPr>
              <a:t> </a:t>
            </a:r>
            <a:r>
              <a:rPr lang="en-US" sz="2000" dirty="0" err="1">
                <a:solidFill>
                  <a:srgbClr val="FFC000"/>
                </a:solidFill>
                <a:effectLst>
                  <a:outerShdw blurRad="38100" dist="38100" dir="2700000" algn="tl">
                    <a:srgbClr val="000000">
                      <a:alpha val="43137"/>
                    </a:srgbClr>
                  </a:outerShdw>
                </a:effectLst>
                <a:latin typeface="Arial" pitchFamily="34" charset="0"/>
                <a:cs typeface="Arial" pitchFamily="34" charset="0"/>
              </a:rPr>
              <a:t>Samiti</a:t>
            </a:r>
            <a:r>
              <a:rPr lang="en-US" sz="2000" dirty="0">
                <a:solidFill>
                  <a:srgbClr val="FFC000"/>
                </a:solidFill>
                <a:effectLst>
                  <a:outerShdw blurRad="38100" dist="38100" dir="2700000" algn="tl">
                    <a:srgbClr val="000000">
                      <a:alpha val="43137"/>
                    </a:srgbClr>
                  </a:outerShdw>
                </a:effectLst>
                <a:latin typeface="Arial" pitchFamily="34" charset="0"/>
                <a:cs typeface="Arial" pitchFamily="34" charset="0"/>
              </a:rPr>
              <a:t>,  </a:t>
            </a:r>
            <a:r>
              <a:rPr lang="en-US" sz="2000" dirty="0" err="1">
                <a:solidFill>
                  <a:srgbClr val="FFC000"/>
                </a:solidFill>
                <a:effectLst>
                  <a:outerShdw blurRad="38100" dist="38100" dir="2700000" algn="tl">
                    <a:srgbClr val="000000">
                      <a:alpha val="43137"/>
                    </a:srgbClr>
                  </a:outerShdw>
                </a:effectLst>
                <a:latin typeface="Arial" pitchFamily="34" charset="0"/>
                <a:cs typeface="Arial" pitchFamily="34" charset="0"/>
              </a:rPr>
              <a:t>Bhinmaal</a:t>
            </a:r>
            <a:r>
              <a:rPr lang="en-US" sz="2000" dirty="0">
                <a:solidFill>
                  <a:srgbClr val="FFC000"/>
                </a:solidFill>
                <a:effectLst>
                  <a:outerShdw blurRad="38100" dist="38100" dir="2700000" algn="tl">
                    <a:srgbClr val="000000">
                      <a:alpha val="43137"/>
                    </a:srgbClr>
                  </a:outerShdw>
                </a:effectLst>
                <a:latin typeface="Arial" pitchFamily="34" charset="0"/>
                <a:cs typeface="Arial" pitchFamily="34" charset="0"/>
              </a:rPr>
              <a:t> (Raj.) </a:t>
            </a:r>
            <a:r>
              <a:rPr lang="en-US" sz="2000" dirty="0" err="1">
                <a:solidFill>
                  <a:srgbClr val="FFC000"/>
                </a:solidFill>
                <a:effectLst>
                  <a:outerShdw blurRad="38100" dist="38100" dir="2700000" algn="tl">
                    <a:srgbClr val="000000">
                      <a:alpha val="43137"/>
                    </a:srgbClr>
                  </a:outerShdw>
                </a:effectLst>
                <a:latin typeface="Arial" pitchFamily="34" charset="0"/>
                <a:cs typeface="Arial" pitchFamily="34" charset="0"/>
              </a:rPr>
              <a:t>Vikram</a:t>
            </a:r>
            <a:r>
              <a:rPr lang="en-US" sz="2000" dirty="0">
                <a:solidFill>
                  <a:srgbClr val="FFC000"/>
                </a:solidFill>
                <a:effectLst>
                  <a:outerShdw blurRad="38100" dist="38100" dir="2700000" algn="tl">
                    <a:srgbClr val="000000">
                      <a:alpha val="43137"/>
                    </a:srgbClr>
                  </a:outerShdw>
                </a:effectLst>
                <a:latin typeface="Arial" pitchFamily="34" charset="0"/>
                <a:cs typeface="Arial" pitchFamily="34" charset="0"/>
              </a:rPr>
              <a:t> samvat2065.</a:t>
            </a:r>
          </a:p>
          <a:p>
            <a:pPr lvl="0" algn="just">
              <a:buClr>
                <a:srgbClr val="FFC000"/>
              </a:buClr>
              <a:buFont typeface="+mj-lt"/>
              <a:buAutoNum type="arabicParenR"/>
            </a:pPr>
            <a:r>
              <a:rPr lang="en-US" sz="2000" dirty="0" err="1">
                <a:solidFill>
                  <a:srgbClr val="FFC000"/>
                </a:solidFill>
                <a:effectLst>
                  <a:outerShdw blurRad="38100" dist="38100" dir="2700000" algn="tl">
                    <a:srgbClr val="000000">
                      <a:alpha val="43137"/>
                    </a:srgbClr>
                  </a:outerShdw>
                </a:effectLst>
                <a:latin typeface="Arial" pitchFamily="34" charset="0"/>
                <a:cs typeface="Arial" pitchFamily="34" charset="0"/>
              </a:rPr>
              <a:t>Prekshadhyan</a:t>
            </a:r>
            <a:r>
              <a:rPr lang="en-US" sz="2000" dirty="0">
                <a:solidFill>
                  <a:srgbClr val="FFC000"/>
                </a:solidFill>
                <a:effectLst>
                  <a:outerShdw blurRad="38100" dist="38100" dir="2700000" algn="tl">
                    <a:srgbClr val="000000">
                      <a:alpha val="43137"/>
                    </a:srgbClr>
                  </a:outerShdw>
                </a:effectLst>
                <a:latin typeface="Arial" pitchFamily="34" charset="0"/>
                <a:cs typeface="Arial" pitchFamily="34" charset="0"/>
              </a:rPr>
              <a:t> </a:t>
            </a:r>
            <a:r>
              <a:rPr lang="en-US" sz="2000" dirty="0" err="1">
                <a:solidFill>
                  <a:srgbClr val="FFC000"/>
                </a:solidFill>
                <a:effectLst>
                  <a:outerShdw blurRad="38100" dist="38100" dir="2700000" algn="tl">
                    <a:srgbClr val="000000">
                      <a:alpha val="43137"/>
                    </a:srgbClr>
                  </a:outerShdw>
                </a:effectLst>
                <a:latin typeface="Arial" pitchFamily="34" charset="0"/>
                <a:cs typeface="Arial" pitchFamily="34" charset="0"/>
              </a:rPr>
              <a:t>Chaitanya</a:t>
            </a:r>
            <a:r>
              <a:rPr lang="en-US" sz="2000" dirty="0">
                <a:solidFill>
                  <a:srgbClr val="FFC000"/>
                </a:solidFill>
                <a:effectLst>
                  <a:outerShdw blurRad="38100" dist="38100" dir="2700000" algn="tl">
                    <a:srgbClr val="000000">
                      <a:alpha val="43137"/>
                    </a:srgbClr>
                  </a:outerShdw>
                </a:effectLst>
                <a:latin typeface="Arial" pitchFamily="34" charset="0"/>
                <a:cs typeface="Arial" pitchFamily="34" charset="0"/>
              </a:rPr>
              <a:t> </a:t>
            </a:r>
            <a:r>
              <a:rPr lang="en-US" sz="2000" dirty="0" err="1">
                <a:solidFill>
                  <a:srgbClr val="FFC000"/>
                </a:solidFill>
                <a:effectLst>
                  <a:outerShdw blurRad="38100" dist="38100" dir="2700000" algn="tl">
                    <a:srgbClr val="000000">
                      <a:alpha val="43137"/>
                    </a:srgbClr>
                  </a:outerShdw>
                </a:effectLst>
                <a:latin typeface="Arial" pitchFamily="34" charset="0"/>
                <a:cs typeface="Arial" pitchFamily="34" charset="0"/>
              </a:rPr>
              <a:t>kendra</a:t>
            </a:r>
            <a:r>
              <a:rPr lang="en-US" sz="2000" dirty="0">
                <a:solidFill>
                  <a:srgbClr val="FFC000"/>
                </a:solidFill>
                <a:effectLst>
                  <a:outerShdw blurRad="38100" dist="38100" dir="2700000" algn="tl">
                    <a:srgbClr val="000000">
                      <a:alpha val="43137"/>
                    </a:srgbClr>
                  </a:outerShdw>
                </a:effectLst>
                <a:latin typeface="Arial" pitchFamily="34" charset="0"/>
                <a:cs typeface="Arial" pitchFamily="34" charset="0"/>
              </a:rPr>
              <a:t> </a:t>
            </a:r>
            <a:r>
              <a:rPr lang="en-US" sz="2000" dirty="0" err="1">
                <a:solidFill>
                  <a:srgbClr val="FFC000"/>
                </a:solidFill>
                <a:effectLst>
                  <a:outerShdw blurRad="38100" dist="38100" dir="2700000" algn="tl">
                    <a:srgbClr val="000000">
                      <a:alpha val="43137"/>
                    </a:srgbClr>
                  </a:outerShdw>
                </a:effectLst>
                <a:latin typeface="Arial" pitchFamily="34" charset="0"/>
                <a:cs typeface="Arial" pitchFamily="34" charset="0"/>
              </a:rPr>
              <a:t>Preksha,Aacharya</a:t>
            </a:r>
            <a:r>
              <a:rPr lang="en-US" sz="2000" dirty="0">
                <a:solidFill>
                  <a:srgbClr val="FFC000"/>
                </a:solidFill>
                <a:effectLst>
                  <a:outerShdw blurRad="38100" dist="38100" dir="2700000" algn="tl">
                    <a:srgbClr val="000000">
                      <a:alpha val="43137"/>
                    </a:srgbClr>
                  </a:outerShdw>
                </a:effectLst>
                <a:latin typeface="Arial" pitchFamily="34" charset="0"/>
                <a:cs typeface="Arial" pitchFamily="34" charset="0"/>
              </a:rPr>
              <a:t> </a:t>
            </a:r>
            <a:r>
              <a:rPr lang="en-US" sz="2000" dirty="0" err="1">
                <a:solidFill>
                  <a:srgbClr val="FFC000"/>
                </a:solidFill>
                <a:effectLst>
                  <a:outerShdw blurRad="38100" dist="38100" dir="2700000" algn="tl">
                    <a:srgbClr val="000000">
                      <a:alpha val="43137"/>
                    </a:srgbClr>
                  </a:outerShdw>
                </a:effectLst>
                <a:latin typeface="Arial" pitchFamily="34" charset="0"/>
                <a:cs typeface="Arial" pitchFamily="34" charset="0"/>
              </a:rPr>
              <a:t>Mahapragya</a:t>
            </a:r>
            <a:r>
              <a:rPr lang="en-US" sz="2000" dirty="0">
                <a:solidFill>
                  <a:srgbClr val="FFC000"/>
                </a:solidFill>
                <a:effectLst>
                  <a:outerShdw blurRad="38100" dist="38100" dir="2700000" algn="tl">
                    <a:srgbClr val="000000">
                      <a:alpha val="43137"/>
                    </a:srgbClr>
                  </a:outerShdw>
                </a:effectLst>
                <a:latin typeface="Arial" pitchFamily="34" charset="0"/>
                <a:cs typeface="Arial" pitchFamily="34" charset="0"/>
              </a:rPr>
              <a:t>, Jain </a:t>
            </a:r>
            <a:r>
              <a:rPr lang="en-US" sz="2000" dirty="0" err="1">
                <a:solidFill>
                  <a:srgbClr val="FFC000"/>
                </a:solidFill>
                <a:effectLst>
                  <a:outerShdw blurRad="38100" dist="38100" dir="2700000" algn="tl">
                    <a:srgbClr val="000000">
                      <a:alpha val="43137"/>
                    </a:srgbClr>
                  </a:outerShdw>
                </a:effectLst>
                <a:latin typeface="Arial" pitchFamily="34" charset="0"/>
                <a:cs typeface="Arial" pitchFamily="34" charset="0"/>
              </a:rPr>
              <a:t>Vishwa</a:t>
            </a:r>
            <a:r>
              <a:rPr lang="en-US" sz="2000" dirty="0">
                <a:solidFill>
                  <a:srgbClr val="FFC000"/>
                </a:solidFill>
                <a:effectLst>
                  <a:outerShdw blurRad="38100" dist="38100" dir="2700000" algn="tl">
                    <a:srgbClr val="000000">
                      <a:alpha val="43137"/>
                    </a:srgbClr>
                  </a:outerShdw>
                </a:effectLst>
                <a:latin typeface="Arial" pitchFamily="34" charset="0"/>
                <a:cs typeface="Arial" pitchFamily="34" charset="0"/>
              </a:rPr>
              <a:t> </a:t>
            </a:r>
            <a:r>
              <a:rPr lang="en-US" sz="2000" dirty="0" err="1">
                <a:solidFill>
                  <a:srgbClr val="FFC000"/>
                </a:solidFill>
                <a:effectLst>
                  <a:outerShdw blurRad="38100" dist="38100" dir="2700000" algn="tl">
                    <a:srgbClr val="000000">
                      <a:alpha val="43137"/>
                    </a:srgbClr>
                  </a:outerShdw>
                </a:effectLst>
                <a:latin typeface="Arial" pitchFamily="34" charset="0"/>
                <a:cs typeface="Arial" pitchFamily="34" charset="0"/>
              </a:rPr>
              <a:t>Bharti</a:t>
            </a:r>
            <a:r>
              <a:rPr lang="en-US" sz="2000" dirty="0">
                <a:solidFill>
                  <a:srgbClr val="FFC000"/>
                </a:solidFill>
                <a:effectLst>
                  <a:outerShdw blurRad="38100" dist="38100" dir="2700000" algn="tl">
                    <a:srgbClr val="000000">
                      <a:alpha val="43137"/>
                    </a:srgbClr>
                  </a:outerShdw>
                </a:effectLst>
                <a:latin typeface="Arial" pitchFamily="34" charset="0"/>
                <a:cs typeface="Arial" pitchFamily="34" charset="0"/>
              </a:rPr>
              <a:t>, </a:t>
            </a:r>
            <a:r>
              <a:rPr lang="en-US" sz="2000" dirty="0" err="1">
                <a:solidFill>
                  <a:srgbClr val="FFC000"/>
                </a:solidFill>
                <a:effectLst>
                  <a:outerShdw blurRad="38100" dist="38100" dir="2700000" algn="tl">
                    <a:srgbClr val="000000">
                      <a:alpha val="43137"/>
                    </a:srgbClr>
                  </a:outerShdw>
                </a:effectLst>
                <a:latin typeface="Arial" pitchFamily="34" charset="0"/>
                <a:cs typeface="Arial" pitchFamily="34" charset="0"/>
              </a:rPr>
              <a:t>Ladnun</a:t>
            </a:r>
            <a:r>
              <a:rPr lang="en-US" sz="2000" dirty="0">
                <a:solidFill>
                  <a:srgbClr val="FFC000"/>
                </a:solidFill>
                <a:effectLst>
                  <a:outerShdw blurRad="38100" dist="38100" dir="2700000" algn="tl">
                    <a:srgbClr val="000000">
                      <a:alpha val="43137"/>
                    </a:srgbClr>
                  </a:outerShdw>
                </a:effectLst>
                <a:latin typeface="Arial" pitchFamily="34" charset="0"/>
                <a:cs typeface="Arial" pitchFamily="34" charset="0"/>
              </a:rPr>
              <a:t> (Raj.).2004.</a:t>
            </a:r>
          </a:p>
          <a:p>
            <a:pPr lvl="0" algn="just">
              <a:buClr>
                <a:srgbClr val="FFC000"/>
              </a:buClr>
              <a:buFont typeface="+mj-lt"/>
              <a:buAutoNum type="arabicParenR"/>
            </a:pPr>
            <a:r>
              <a:rPr lang="en-US" sz="2000" dirty="0" err="1">
                <a:solidFill>
                  <a:srgbClr val="FFC000"/>
                </a:solidFill>
                <a:effectLst>
                  <a:outerShdw blurRad="38100" dist="38100" dir="2700000" algn="tl">
                    <a:srgbClr val="000000">
                      <a:alpha val="43137"/>
                    </a:srgbClr>
                  </a:outerShdw>
                </a:effectLst>
                <a:latin typeface="Arial" pitchFamily="34" charset="0"/>
                <a:cs typeface="Arial" pitchFamily="34" charset="0"/>
              </a:rPr>
              <a:t>Vijayi</a:t>
            </a:r>
            <a:r>
              <a:rPr lang="en-US" sz="2000" dirty="0">
                <a:solidFill>
                  <a:srgbClr val="FFC000"/>
                </a:solidFill>
                <a:effectLst>
                  <a:outerShdw blurRad="38100" dist="38100" dir="2700000" algn="tl">
                    <a:srgbClr val="000000">
                      <a:alpha val="43137"/>
                    </a:srgbClr>
                  </a:outerShdw>
                </a:effectLst>
                <a:latin typeface="Arial" pitchFamily="34" charset="0"/>
                <a:cs typeface="Arial" pitchFamily="34" charset="0"/>
              </a:rPr>
              <a:t> </a:t>
            </a:r>
            <a:r>
              <a:rPr lang="en-US" sz="2000" dirty="0" err="1">
                <a:solidFill>
                  <a:srgbClr val="FFC000"/>
                </a:solidFill>
                <a:effectLst>
                  <a:outerShdw blurRad="38100" dist="38100" dir="2700000" algn="tl">
                    <a:srgbClr val="000000">
                      <a:alpha val="43137"/>
                    </a:srgbClr>
                  </a:outerShdw>
                </a:effectLst>
                <a:latin typeface="Arial" pitchFamily="34" charset="0"/>
                <a:cs typeface="Arial" pitchFamily="34" charset="0"/>
              </a:rPr>
              <a:t>Bano</a:t>
            </a:r>
            <a:r>
              <a:rPr lang="en-US" sz="2000" dirty="0">
                <a:solidFill>
                  <a:srgbClr val="FFC000"/>
                </a:solidFill>
                <a:effectLst>
                  <a:outerShdw blurRad="38100" dist="38100" dir="2700000" algn="tl">
                    <a:srgbClr val="000000">
                      <a:alpha val="43137"/>
                    </a:srgbClr>
                  </a:outerShdw>
                </a:effectLst>
                <a:latin typeface="Arial" pitchFamily="34" charset="0"/>
                <a:cs typeface="Arial" pitchFamily="34" charset="0"/>
              </a:rPr>
              <a:t>, </a:t>
            </a:r>
            <a:r>
              <a:rPr lang="en-US" sz="2000" dirty="0" err="1">
                <a:solidFill>
                  <a:srgbClr val="FFC000"/>
                </a:solidFill>
                <a:effectLst>
                  <a:outerShdw blurRad="38100" dist="38100" dir="2700000" algn="tl">
                    <a:srgbClr val="000000">
                      <a:alpha val="43137"/>
                    </a:srgbClr>
                  </a:outerShdw>
                </a:effectLst>
                <a:latin typeface="Arial" pitchFamily="34" charset="0"/>
                <a:cs typeface="Arial" pitchFamily="34" charset="0"/>
              </a:rPr>
              <a:t>Acharya</a:t>
            </a:r>
            <a:r>
              <a:rPr lang="en-US" sz="2000" dirty="0">
                <a:solidFill>
                  <a:srgbClr val="FFC000"/>
                </a:solidFill>
                <a:effectLst>
                  <a:outerShdw blurRad="38100" dist="38100" dir="2700000" algn="tl">
                    <a:srgbClr val="000000">
                      <a:alpha val="43137"/>
                    </a:srgbClr>
                  </a:outerShdw>
                </a:effectLst>
                <a:latin typeface="Arial" pitchFamily="34" charset="0"/>
                <a:cs typeface="Arial" pitchFamily="34" charset="0"/>
              </a:rPr>
              <a:t> </a:t>
            </a:r>
            <a:r>
              <a:rPr lang="en-US" sz="2000" dirty="0" err="1">
                <a:solidFill>
                  <a:srgbClr val="FFC000"/>
                </a:solidFill>
                <a:effectLst>
                  <a:outerShdw blurRad="38100" dist="38100" dir="2700000" algn="tl">
                    <a:srgbClr val="000000">
                      <a:alpha val="43137"/>
                    </a:srgbClr>
                  </a:outerShdw>
                </a:effectLst>
                <a:latin typeface="Arial" pitchFamily="34" charset="0"/>
                <a:cs typeface="Arial" pitchFamily="34" charset="0"/>
              </a:rPr>
              <a:t>Mahashraman</a:t>
            </a:r>
            <a:r>
              <a:rPr lang="en-US" sz="2000" dirty="0">
                <a:solidFill>
                  <a:srgbClr val="FFC000"/>
                </a:solidFill>
                <a:effectLst>
                  <a:outerShdw blurRad="38100" dist="38100" dir="2700000" algn="tl">
                    <a:srgbClr val="000000">
                      <a:alpha val="43137"/>
                    </a:srgbClr>
                  </a:outerShdw>
                </a:effectLst>
                <a:latin typeface="Arial" pitchFamily="34" charset="0"/>
                <a:cs typeface="Arial" pitchFamily="34" charset="0"/>
              </a:rPr>
              <a:t>, Jain </a:t>
            </a:r>
            <a:r>
              <a:rPr lang="en-US" sz="2000" dirty="0" err="1">
                <a:solidFill>
                  <a:srgbClr val="FFC000"/>
                </a:solidFill>
                <a:effectLst>
                  <a:outerShdw blurRad="38100" dist="38100" dir="2700000" algn="tl">
                    <a:srgbClr val="000000">
                      <a:alpha val="43137"/>
                    </a:srgbClr>
                  </a:outerShdw>
                </a:effectLst>
                <a:latin typeface="Arial" pitchFamily="34" charset="0"/>
                <a:cs typeface="Arial" pitchFamily="34" charset="0"/>
              </a:rPr>
              <a:t>Vishwa</a:t>
            </a:r>
            <a:r>
              <a:rPr lang="en-US" sz="2000" dirty="0">
                <a:solidFill>
                  <a:srgbClr val="FFC000"/>
                </a:solidFill>
                <a:effectLst>
                  <a:outerShdw blurRad="38100" dist="38100" dir="2700000" algn="tl">
                    <a:srgbClr val="000000">
                      <a:alpha val="43137"/>
                    </a:srgbClr>
                  </a:outerShdw>
                </a:effectLst>
                <a:latin typeface="Arial" pitchFamily="34" charset="0"/>
                <a:cs typeface="Arial" pitchFamily="34" charset="0"/>
              </a:rPr>
              <a:t> </a:t>
            </a:r>
            <a:r>
              <a:rPr lang="en-US" sz="2000" dirty="0" err="1">
                <a:solidFill>
                  <a:srgbClr val="FFC000"/>
                </a:solidFill>
                <a:effectLst>
                  <a:outerShdw blurRad="38100" dist="38100" dir="2700000" algn="tl">
                    <a:srgbClr val="000000">
                      <a:alpha val="43137"/>
                    </a:srgbClr>
                  </a:outerShdw>
                </a:effectLst>
                <a:latin typeface="Arial" pitchFamily="34" charset="0"/>
                <a:cs typeface="Arial" pitchFamily="34" charset="0"/>
              </a:rPr>
              <a:t>Bharti</a:t>
            </a:r>
            <a:r>
              <a:rPr lang="en-US" sz="2000" dirty="0">
                <a:solidFill>
                  <a:srgbClr val="FFC000"/>
                </a:solidFill>
                <a:effectLst>
                  <a:outerShdw blurRad="38100" dist="38100" dir="2700000" algn="tl">
                    <a:srgbClr val="000000">
                      <a:alpha val="43137"/>
                    </a:srgbClr>
                  </a:outerShdw>
                </a:effectLst>
                <a:latin typeface="Arial" pitchFamily="34" charset="0"/>
                <a:cs typeface="Arial" pitchFamily="34" charset="0"/>
              </a:rPr>
              <a:t>, </a:t>
            </a:r>
            <a:r>
              <a:rPr lang="en-US" sz="2000" dirty="0" err="1">
                <a:solidFill>
                  <a:srgbClr val="FFC000"/>
                </a:solidFill>
                <a:effectLst>
                  <a:outerShdw blurRad="38100" dist="38100" dir="2700000" algn="tl">
                    <a:srgbClr val="000000">
                      <a:alpha val="43137"/>
                    </a:srgbClr>
                  </a:outerShdw>
                </a:effectLst>
                <a:latin typeface="Arial" pitchFamily="34" charset="0"/>
                <a:cs typeface="Arial" pitchFamily="34" charset="0"/>
              </a:rPr>
              <a:t>Ladnun</a:t>
            </a:r>
            <a:r>
              <a:rPr lang="en-US" sz="2000" dirty="0">
                <a:solidFill>
                  <a:srgbClr val="FFC000"/>
                </a:solidFill>
                <a:effectLst>
                  <a:outerShdw blurRad="38100" dist="38100" dir="2700000" algn="tl">
                    <a:srgbClr val="000000">
                      <a:alpha val="43137"/>
                    </a:srgbClr>
                  </a:outerShdw>
                </a:effectLst>
                <a:latin typeface="Arial" pitchFamily="34" charset="0"/>
                <a:cs typeface="Arial" pitchFamily="34" charset="0"/>
              </a:rPr>
              <a:t>(Raj.),2013.</a:t>
            </a:r>
          </a:p>
          <a:p>
            <a:pPr lvl="0" algn="just">
              <a:buClr>
                <a:srgbClr val="FFC000"/>
              </a:buClr>
              <a:buFont typeface="+mj-lt"/>
              <a:buAutoNum type="arabicParenR"/>
            </a:pPr>
            <a:r>
              <a:rPr lang="en-US" sz="2000" dirty="0" err="1">
                <a:solidFill>
                  <a:srgbClr val="FFC000"/>
                </a:solidFill>
                <a:effectLst>
                  <a:outerShdw blurRad="38100" dist="38100" dir="2700000" algn="tl">
                    <a:srgbClr val="000000">
                      <a:alpha val="43137"/>
                    </a:srgbClr>
                  </a:outerShdw>
                </a:effectLst>
                <a:latin typeface="Arial" pitchFamily="34" charset="0"/>
                <a:cs typeface="Arial" pitchFamily="34" charset="0"/>
              </a:rPr>
              <a:t>Shrimadbhagavatgita</a:t>
            </a:r>
            <a:r>
              <a:rPr lang="en-US" sz="2000" dirty="0">
                <a:solidFill>
                  <a:srgbClr val="FFC000"/>
                </a:solidFill>
                <a:effectLst>
                  <a:outerShdw blurRad="38100" dist="38100" dir="2700000" algn="tl">
                    <a:srgbClr val="000000">
                      <a:alpha val="43137"/>
                    </a:srgbClr>
                  </a:outerShdw>
                </a:effectLst>
                <a:latin typeface="Arial" pitchFamily="34" charset="0"/>
                <a:cs typeface="Arial" pitchFamily="34" charset="0"/>
              </a:rPr>
              <a:t> </a:t>
            </a:r>
            <a:r>
              <a:rPr lang="en-US" sz="2000" dirty="0" err="1">
                <a:solidFill>
                  <a:srgbClr val="FFC000"/>
                </a:solidFill>
                <a:effectLst>
                  <a:outerShdw blurRad="38100" dist="38100" dir="2700000" algn="tl">
                    <a:srgbClr val="000000">
                      <a:alpha val="43137"/>
                    </a:srgbClr>
                  </a:outerShdw>
                </a:effectLst>
                <a:latin typeface="Arial" pitchFamily="34" charset="0"/>
                <a:cs typeface="Arial" pitchFamily="34" charset="0"/>
              </a:rPr>
              <a:t>Yatharoop</a:t>
            </a:r>
            <a:r>
              <a:rPr lang="en-US" sz="2000" dirty="0">
                <a:solidFill>
                  <a:srgbClr val="FFC000"/>
                </a:solidFill>
                <a:effectLst>
                  <a:outerShdw blurRad="38100" dist="38100" dir="2700000" algn="tl">
                    <a:srgbClr val="000000">
                      <a:alpha val="43137"/>
                    </a:srgbClr>
                  </a:outerShdw>
                </a:effectLst>
                <a:latin typeface="Arial" pitchFamily="34" charset="0"/>
                <a:cs typeface="Arial" pitchFamily="34" charset="0"/>
              </a:rPr>
              <a:t>, </a:t>
            </a:r>
            <a:r>
              <a:rPr lang="en-US" sz="2000" dirty="0" err="1">
                <a:solidFill>
                  <a:srgbClr val="FFC000"/>
                </a:solidFill>
                <a:effectLst>
                  <a:outerShdw blurRad="38100" dist="38100" dir="2700000" algn="tl">
                    <a:srgbClr val="000000">
                      <a:alpha val="43137"/>
                    </a:srgbClr>
                  </a:outerShdw>
                </a:effectLst>
                <a:latin typeface="Arial" pitchFamily="34" charset="0"/>
                <a:cs typeface="Arial" pitchFamily="34" charset="0"/>
              </a:rPr>
              <a:t>Krishrakripamoorti</a:t>
            </a:r>
            <a:r>
              <a:rPr lang="en-US" sz="2000" dirty="0">
                <a:solidFill>
                  <a:srgbClr val="FFC000"/>
                </a:solidFill>
                <a:effectLst>
                  <a:outerShdw blurRad="38100" dist="38100" dir="2700000" algn="tl">
                    <a:srgbClr val="000000">
                      <a:alpha val="43137"/>
                    </a:srgbClr>
                  </a:outerShdw>
                </a:effectLst>
                <a:latin typeface="Arial" pitchFamily="34" charset="0"/>
                <a:cs typeface="Arial" pitchFamily="34" charset="0"/>
              </a:rPr>
              <a:t>, </a:t>
            </a:r>
            <a:r>
              <a:rPr lang="en-US" sz="2000" dirty="0" err="1">
                <a:solidFill>
                  <a:srgbClr val="FFC000"/>
                </a:solidFill>
                <a:effectLst>
                  <a:outerShdw blurRad="38100" dist="38100" dir="2700000" algn="tl">
                    <a:srgbClr val="000000">
                      <a:alpha val="43137"/>
                    </a:srgbClr>
                  </a:outerShdw>
                </a:effectLst>
                <a:latin typeface="Arial" pitchFamily="34" charset="0"/>
                <a:cs typeface="Arial" pitchFamily="34" charset="0"/>
              </a:rPr>
              <a:t>Shrimad</a:t>
            </a:r>
            <a:r>
              <a:rPr lang="en-US" sz="2000" dirty="0">
                <a:solidFill>
                  <a:srgbClr val="FFC000"/>
                </a:solidFill>
                <a:effectLst>
                  <a:outerShdw blurRad="38100" dist="38100" dir="2700000" algn="tl">
                    <a:srgbClr val="000000">
                      <a:alpha val="43137"/>
                    </a:srgbClr>
                  </a:outerShdw>
                </a:effectLst>
                <a:latin typeface="Arial" pitchFamily="34" charset="0"/>
                <a:cs typeface="Arial" pitchFamily="34" charset="0"/>
              </a:rPr>
              <a:t> </a:t>
            </a:r>
            <a:r>
              <a:rPr lang="en-US" sz="2000" dirty="0" err="1">
                <a:solidFill>
                  <a:srgbClr val="FFC000"/>
                </a:solidFill>
                <a:effectLst>
                  <a:outerShdw blurRad="38100" dist="38100" dir="2700000" algn="tl">
                    <a:srgbClr val="000000">
                      <a:alpha val="43137"/>
                    </a:srgbClr>
                  </a:outerShdw>
                </a:effectLst>
                <a:latin typeface="Arial" pitchFamily="34" charset="0"/>
                <a:cs typeface="Arial" pitchFamily="34" charset="0"/>
              </a:rPr>
              <a:t>A.C.Bhaktivedant</a:t>
            </a:r>
            <a:r>
              <a:rPr lang="en-US" sz="2000" dirty="0">
                <a:solidFill>
                  <a:srgbClr val="FFC000"/>
                </a:solidFill>
                <a:effectLst>
                  <a:outerShdw blurRad="38100" dist="38100" dir="2700000" algn="tl">
                    <a:srgbClr val="000000">
                      <a:alpha val="43137"/>
                    </a:srgbClr>
                  </a:outerShdw>
                </a:effectLst>
                <a:latin typeface="Arial" pitchFamily="34" charset="0"/>
                <a:cs typeface="Arial" pitchFamily="34" charset="0"/>
              </a:rPr>
              <a:t> Swami </a:t>
            </a:r>
            <a:r>
              <a:rPr lang="en-US" sz="2000" dirty="0" err="1">
                <a:solidFill>
                  <a:srgbClr val="FFC000"/>
                </a:solidFill>
                <a:effectLst>
                  <a:outerShdw blurRad="38100" dist="38100" dir="2700000" algn="tl">
                    <a:srgbClr val="000000">
                      <a:alpha val="43137"/>
                    </a:srgbClr>
                  </a:outerShdw>
                </a:effectLst>
                <a:latin typeface="Arial" pitchFamily="34" charset="0"/>
                <a:cs typeface="Arial" pitchFamily="34" charset="0"/>
              </a:rPr>
              <a:t>Pabhupad</a:t>
            </a:r>
            <a:r>
              <a:rPr lang="en-US" sz="2000" dirty="0">
                <a:solidFill>
                  <a:srgbClr val="FFC000"/>
                </a:solidFill>
                <a:effectLst>
                  <a:outerShdw blurRad="38100" dist="38100" dir="2700000" algn="tl">
                    <a:srgbClr val="000000">
                      <a:alpha val="43137"/>
                    </a:srgbClr>
                  </a:outerShdw>
                </a:effectLst>
                <a:latin typeface="Arial" pitchFamily="34" charset="0"/>
                <a:cs typeface="Arial" pitchFamily="34" charset="0"/>
              </a:rPr>
              <a:t>, </a:t>
            </a:r>
            <a:r>
              <a:rPr lang="en-US" sz="2000" dirty="0" err="1">
                <a:solidFill>
                  <a:srgbClr val="FFC000"/>
                </a:solidFill>
                <a:effectLst>
                  <a:outerShdw blurRad="38100" dist="38100" dir="2700000" algn="tl">
                    <a:srgbClr val="000000">
                      <a:alpha val="43137"/>
                    </a:srgbClr>
                  </a:outerShdw>
                </a:effectLst>
                <a:latin typeface="Arial" pitchFamily="34" charset="0"/>
                <a:cs typeface="Arial" pitchFamily="34" charset="0"/>
              </a:rPr>
              <a:t>Bhaktivedant</a:t>
            </a:r>
            <a:r>
              <a:rPr lang="en-US" sz="2000" dirty="0">
                <a:solidFill>
                  <a:srgbClr val="FFC000"/>
                </a:solidFill>
                <a:effectLst>
                  <a:outerShdw blurRad="38100" dist="38100" dir="2700000" algn="tl">
                    <a:srgbClr val="000000">
                      <a:alpha val="43137"/>
                    </a:srgbClr>
                  </a:outerShdw>
                </a:effectLst>
                <a:latin typeface="Arial" pitchFamily="34" charset="0"/>
                <a:cs typeface="Arial" pitchFamily="34" charset="0"/>
              </a:rPr>
              <a:t> book trust , hare Krishna </a:t>
            </a:r>
            <a:r>
              <a:rPr lang="en-US" sz="2000" dirty="0" err="1">
                <a:solidFill>
                  <a:srgbClr val="FFC000"/>
                </a:solidFill>
                <a:effectLst>
                  <a:outerShdw blurRad="38100" dist="38100" dir="2700000" algn="tl">
                    <a:srgbClr val="000000">
                      <a:alpha val="43137"/>
                    </a:srgbClr>
                  </a:outerShdw>
                </a:effectLst>
                <a:latin typeface="Arial" pitchFamily="34" charset="0"/>
                <a:cs typeface="Arial" pitchFamily="34" charset="0"/>
              </a:rPr>
              <a:t>dham</a:t>
            </a:r>
            <a:r>
              <a:rPr lang="en-US" sz="2000" dirty="0">
                <a:solidFill>
                  <a:srgbClr val="FFC000"/>
                </a:solidFill>
                <a:effectLst>
                  <a:outerShdw blurRad="38100" dist="38100" dir="2700000" algn="tl">
                    <a:srgbClr val="000000">
                      <a:alpha val="43137"/>
                    </a:srgbClr>
                  </a:outerShdw>
                </a:effectLst>
                <a:latin typeface="Arial" pitchFamily="34" charset="0"/>
                <a:cs typeface="Arial" pitchFamily="34" charset="0"/>
              </a:rPr>
              <a:t>, </a:t>
            </a:r>
            <a:r>
              <a:rPr lang="en-US" sz="2000" dirty="0" err="1">
                <a:solidFill>
                  <a:srgbClr val="FFC000"/>
                </a:solidFill>
                <a:effectLst>
                  <a:outerShdw blurRad="38100" dist="38100" dir="2700000" algn="tl">
                    <a:srgbClr val="000000">
                      <a:alpha val="43137"/>
                    </a:srgbClr>
                  </a:outerShdw>
                </a:effectLst>
                <a:latin typeface="Arial" pitchFamily="34" charset="0"/>
                <a:cs typeface="Arial" pitchFamily="34" charset="0"/>
              </a:rPr>
              <a:t>Juhu</a:t>
            </a:r>
            <a:r>
              <a:rPr lang="en-US" sz="2000" dirty="0">
                <a:solidFill>
                  <a:srgbClr val="FFC000"/>
                </a:solidFill>
                <a:effectLst>
                  <a:outerShdw blurRad="38100" dist="38100" dir="2700000" algn="tl">
                    <a:srgbClr val="000000">
                      <a:alpha val="43137"/>
                    </a:srgbClr>
                  </a:outerShdw>
                </a:effectLst>
                <a:latin typeface="Arial" pitchFamily="34" charset="0"/>
                <a:cs typeface="Arial" pitchFamily="34" charset="0"/>
              </a:rPr>
              <a:t>, Mumbai, 2007</a:t>
            </a:r>
            <a:r>
              <a:rPr lang="en-US" sz="2000" dirty="0" smtClean="0">
                <a:solidFill>
                  <a:srgbClr val="FFC000"/>
                </a:solidFill>
                <a:effectLst>
                  <a:outerShdw blurRad="38100" dist="38100" dir="2700000" algn="tl">
                    <a:srgbClr val="000000">
                      <a:alpha val="43137"/>
                    </a:srgbClr>
                  </a:outerShdw>
                </a:effectLst>
                <a:latin typeface="Arial" pitchFamily="34" charset="0"/>
                <a:cs typeface="Arial" pitchFamily="34" charset="0"/>
              </a:rPr>
              <a:t>.</a:t>
            </a:r>
            <a:endParaRPr lang="en-US" sz="2000" dirty="0">
              <a:solidFill>
                <a:srgbClr val="FFC000"/>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228600" y="533400"/>
            <a:ext cx="8610600" cy="6324600"/>
          </a:xfrm>
        </p:spPr>
        <p:txBody>
          <a:bodyPr>
            <a:noAutofit/>
          </a:bodyPr>
          <a:lstStyle/>
          <a:p>
            <a:pPr marL="457200" lvl="0" indent="-457200" algn="just">
              <a:buClr>
                <a:srgbClr val="FFC000"/>
              </a:buClr>
              <a:buFont typeface="+mj-lt"/>
              <a:buAutoNum type="arabicParenR" startAt="8"/>
            </a:pPr>
            <a:r>
              <a:rPr lang="en-US" sz="2000" dirty="0" err="1" smtClean="0">
                <a:solidFill>
                  <a:srgbClr val="FFC000"/>
                </a:solidFill>
                <a:effectLst>
                  <a:outerShdw blurRad="38100" dist="38100" dir="2700000" algn="tl">
                    <a:srgbClr val="000000">
                      <a:alpha val="43137"/>
                    </a:srgbClr>
                  </a:outerShdw>
                </a:effectLst>
                <a:latin typeface="Arial" pitchFamily="34" charset="0"/>
                <a:cs typeface="Arial" pitchFamily="34" charset="0"/>
              </a:rPr>
              <a:t>Karmayoga,Shrimad</a:t>
            </a:r>
            <a:r>
              <a:rPr lang="en-US" sz="2000" dirty="0" smtClean="0">
                <a:solidFill>
                  <a:srgbClr val="FFC000"/>
                </a:solidFill>
                <a:effectLst>
                  <a:outerShdw blurRad="38100" dist="38100" dir="2700000" algn="tl">
                    <a:srgbClr val="000000">
                      <a:alpha val="43137"/>
                    </a:srgbClr>
                  </a:outerShdw>
                </a:effectLst>
                <a:latin typeface="Arial" pitchFamily="34" charset="0"/>
                <a:cs typeface="Arial" pitchFamily="34" charset="0"/>
              </a:rPr>
              <a:t> </a:t>
            </a:r>
            <a:r>
              <a:rPr lang="en-US" sz="2000" dirty="0" err="1">
                <a:solidFill>
                  <a:srgbClr val="FFC000"/>
                </a:solidFill>
                <a:effectLst>
                  <a:outerShdw blurRad="38100" dist="38100" dir="2700000" algn="tl">
                    <a:srgbClr val="000000">
                      <a:alpha val="43137"/>
                    </a:srgbClr>
                  </a:outerShdw>
                </a:effectLst>
                <a:latin typeface="Arial" pitchFamily="34" charset="0"/>
                <a:cs typeface="Arial" pitchFamily="34" charset="0"/>
              </a:rPr>
              <a:t>buddhisagar</a:t>
            </a:r>
            <a:r>
              <a:rPr lang="en-US" sz="2000" dirty="0">
                <a:solidFill>
                  <a:srgbClr val="FFC000"/>
                </a:solidFill>
                <a:effectLst>
                  <a:outerShdw blurRad="38100" dist="38100" dir="2700000" algn="tl">
                    <a:srgbClr val="000000">
                      <a:alpha val="43137"/>
                    </a:srgbClr>
                  </a:outerShdw>
                </a:effectLst>
                <a:latin typeface="Arial" pitchFamily="34" charset="0"/>
                <a:cs typeface="Arial" pitchFamily="34" charset="0"/>
              </a:rPr>
              <a:t> </a:t>
            </a:r>
            <a:r>
              <a:rPr lang="en-US" sz="2000" dirty="0" err="1">
                <a:solidFill>
                  <a:srgbClr val="FFC000"/>
                </a:solidFill>
                <a:effectLst>
                  <a:outerShdw blurRad="38100" dist="38100" dir="2700000" algn="tl">
                    <a:srgbClr val="000000">
                      <a:alpha val="43137"/>
                    </a:srgbClr>
                  </a:outerShdw>
                </a:effectLst>
                <a:latin typeface="Arial" pitchFamily="34" charset="0"/>
                <a:cs typeface="Arial" pitchFamily="34" charset="0"/>
              </a:rPr>
              <a:t>Soorishwarji</a:t>
            </a:r>
            <a:r>
              <a:rPr lang="en-US" sz="2000" dirty="0">
                <a:solidFill>
                  <a:srgbClr val="FFC000"/>
                </a:solidFill>
                <a:effectLst>
                  <a:outerShdw blurRad="38100" dist="38100" dir="2700000" algn="tl">
                    <a:srgbClr val="000000">
                      <a:alpha val="43137"/>
                    </a:srgbClr>
                  </a:outerShdw>
                </a:effectLst>
                <a:latin typeface="Arial" pitchFamily="34" charset="0"/>
                <a:cs typeface="Arial" pitchFamily="34" charset="0"/>
              </a:rPr>
              <a:t>, </a:t>
            </a:r>
            <a:r>
              <a:rPr lang="en-US" sz="2000" dirty="0" err="1">
                <a:solidFill>
                  <a:srgbClr val="FFC000"/>
                </a:solidFill>
                <a:effectLst>
                  <a:outerShdw blurRad="38100" dist="38100" dir="2700000" algn="tl">
                    <a:srgbClr val="000000">
                      <a:alpha val="43137"/>
                    </a:srgbClr>
                  </a:outerShdw>
                </a:effectLst>
                <a:latin typeface="Arial" pitchFamily="34" charset="0"/>
                <a:cs typeface="Arial" pitchFamily="34" charset="0"/>
              </a:rPr>
              <a:t>Arunodaya</a:t>
            </a:r>
            <a:r>
              <a:rPr lang="en-US" sz="2000" dirty="0">
                <a:solidFill>
                  <a:srgbClr val="FFC000"/>
                </a:solidFill>
                <a:effectLst>
                  <a:outerShdw blurRad="38100" dist="38100" dir="2700000" algn="tl">
                    <a:srgbClr val="000000">
                      <a:alpha val="43137"/>
                    </a:srgbClr>
                  </a:outerShdw>
                </a:effectLst>
                <a:latin typeface="Arial" pitchFamily="34" charset="0"/>
                <a:cs typeface="Arial" pitchFamily="34" charset="0"/>
              </a:rPr>
              <a:t> </a:t>
            </a:r>
            <a:r>
              <a:rPr lang="en-US" sz="2000" dirty="0" err="1">
                <a:solidFill>
                  <a:srgbClr val="FFC000"/>
                </a:solidFill>
                <a:effectLst>
                  <a:outerShdw blurRad="38100" dist="38100" dir="2700000" algn="tl">
                    <a:srgbClr val="000000">
                      <a:alpha val="43137"/>
                    </a:srgbClr>
                  </a:outerShdw>
                </a:effectLst>
                <a:latin typeface="Arial" pitchFamily="34" charset="0"/>
                <a:cs typeface="Arial" pitchFamily="34" charset="0"/>
              </a:rPr>
              <a:t>foundation,Ahemadabad</a:t>
            </a:r>
            <a:r>
              <a:rPr lang="en-US" sz="2000" dirty="0">
                <a:solidFill>
                  <a:srgbClr val="FFC000"/>
                </a:solidFill>
                <a:effectLst>
                  <a:outerShdw blurRad="38100" dist="38100" dir="2700000" algn="tl">
                    <a:srgbClr val="000000">
                      <a:alpha val="43137"/>
                    </a:srgbClr>
                  </a:outerShdw>
                </a:effectLst>
                <a:latin typeface="Arial" pitchFamily="34" charset="0"/>
                <a:cs typeface="Arial" pitchFamily="34" charset="0"/>
              </a:rPr>
              <a:t>, 1987.</a:t>
            </a:r>
          </a:p>
          <a:p>
            <a:pPr marL="457200" lvl="0" indent="-457200" algn="just">
              <a:buClr>
                <a:srgbClr val="FFC000"/>
              </a:buClr>
              <a:buFont typeface="+mj-lt"/>
              <a:buAutoNum type="arabicParenR" startAt="8"/>
            </a:pPr>
            <a:r>
              <a:rPr lang="en-US" sz="2000" dirty="0">
                <a:solidFill>
                  <a:srgbClr val="FFC000"/>
                </a:solidFill>
                <a:effectLst>
                  <a:outerShdw blurRad="38100" dist="38100" dir="2700000" algn="tl">
                    <a:srgbClr val="000000">
                      <a:alpha val="43137"/>
                    </a:srgbClr>
                  </a:outerShdw>
                </a:effectLst>
                <a:latin typeface="Arial" pitchFamily="34" charset="0"/>
                <a:cs typeface="Arial" pitchFamily="34" charset="0"/>
              </a:rPr>
              <a:t>Tab </a:t>
            </a:r>
            <a:r>
              <a:rPr lang="en-US" sz="2000" dirty="0" err="1">
                <a:solidFill>
                  <a:srgbClr val="FFC000"/>
                </a:solidFill>
                <a:effectLst>
                  <a:outerShdw blurRad="38100" dist="38100" dir="2700000" algn="tl">
                    <a:srgbClr val="000000">
                      <a:alpha val="43137"/>
                    </a:srgbClr>
                  </a:outerShdw>
                </a:effectLst>
                <a:latin typeface="Arial" pitchFamily="34" charset="0"/>
                <a:cs typeface="Arial" pitchFamily="34" charset="0"/>
              </a:rPr>
              <a:t>hota</a:t>
            </a:r>
            <a:r>
              <a:rPr lang="en-US" sz="2000" dirty="0">
                <a:solidFill>
                  <a:srgbClr val="FFC000"/>
                </a:solidFill>
                <a:effectLst>
                  <a:outerShdw blurRad="38100" dist="38100" dir="2700000" algn="tl">
                    <a:srgbClr val="000000">
                      <a:alpha val="43137"/>
                    </a:srgbClr>
                  </a:outerShdw>
                </a:effectLst>
                <a:latin typeface="Arial" pitchFamily="34" charset="0"/>
                <a:cs typeface="Arial" pitchFamily="34" charset="0"/>
              </a:rPr>
              <a:t> </a:t>
            </a:r>
            <a:r>
              <a:rPr lang="en-US" sz="2000" dirty="0" err="1">
                <a:solidFill>
                  <a:srgbClr val="FFC000"/>
                </a:solidFill>
                <a:effectLst>
                  <a:outerShdw blurRad="38100" dist="38100" dir="2700000" algn="tl">
                    <a:srgbClr val="000000">
                      <a:alpha val="43137"/>
                    </a:srgbClr>
                  </a:outerShdw>
                </a:effectLst>
                <a:latin typeface="Arial" pitchFamily="34" charset="0"/>
                <a:cs typeface="Arial" pitchFamily="34" charset="0"/>
              </a:rPr>
              <a:t>hai</a:t>
            </a:r>
            <a:r>
              <a:rPr lang="en-US" sz="2000" dirty="0">
                <a:solidFill>
                  <a:srgbClr val="FFC000"/>
                </a:solidFill>
                <a:effectLst>
                  <a:outerShdw blurRad="38100" dist="38100" dir="2700000" algn="tl">
                    <a:srgbClr val="000000">
                      <a:alpha val="43137"/>
                    </a:srgbClr>
                  </a:outerShdw>
                </a:effectLst>
                <a:latin typeface="Arial" pitchFamily="34" charset="0"/>
                <a:cs typeface="Arial" pitchFamily="34" charset="0"/>
              </a:rPr>
              <a:t> </a:t>
            </a:r>
            <a:r>
              <a:rPr lang="en-US" sz="2000" dirty="0" err="1">
                <a:solidFill>
                  <a:srgbClr val="FFC000"/>
                </a:solidFill>
                <a:effectLst>
                  <a:outerShdw blurRad="38100" dist="38100" dir="2700000" algn="tl">
                    <a:srgbClr val="000000">
                      <a:alpha val="43137"/>
                    </a:srgbClr>
                  </a:outerShdw>
                </a:effectLst>
                <a:latin typeface="Arial" pitchFamily="34" charset="0"/>
                <a:cs typeface="Arial" pitchFamily="34" charset="0"/>
              </a:rPr>
              <a:t>dhyan</a:t>
            </a:r>
            <a:r>
              <a:rPr lang="en-US" sz="2000" dirty="0">
                <a:solidFill>
                  <a:srgbClr val="FFC000"/>
                </a:solidFill>
                <a:effectLst>
                  <a:outerShdw blurRad="38100" dist="38100" dir="2700000" algn="tl">
                    <a:srgbClr val="000000">
                      <a:alpha val="43137"/>
                    </a:srgbClr>
                  </a:outerShdw>
                </a:effectLst>
                <a:latin typeface="Arial" pitchFamily="34" charset="0"/>
                <a:cs typeface="Arial" pitchFamily="34" charset="0"/>
              </a:rPr>
              <a:t> ka </a:t>
            </a:r>
            <a:r>
              <a:rPr lang="en-US" sz="2000" dirty="0" err="1">
                <a:solidFill>
                  <a:srgbClr val="FFC000"/>
                </a:solidFill>
                <a:effectLst>
                  <a:outerShdw blurRad="38100" dist="38100" dir="2700000" algn="tl">
                    <a:srgbClr val="000000">
                      <a:alpha val="43137"/>
                    </a:srgbClr>
                  </a:outerShdw>
                </a:effectLst>
                <a:latin typeface="Arial" pitchFamily="34" charset="0"/>
                <a:cs typeface="Arial" pitchFamily="34" charset="0"/>
              </a:rPr>
              <a:t>Janma</a:t>
            </a:r>
            <a:r>
              <a:rPr lang="en-US" sz="2000" dirty="0">
                <a:solidFill>
                  <a:srgbClr val="FFC000"/>
                </a:solidFill>
                <a:effectLst>
                  <a:outerShdw blurRad="38100" dist="38100" dir="2700000" algn="tl">
                    <a:srgbClr val="000000">
                      <a:alpha val="43137"/>
                    </a:srgbClr>
                  </a:outerShdw>
                </a:effectLst>
                <a:latin typeface="Arial" pitchFamily="34" charset="0"/>
                <a:cs typeface="Arial" pitchFamily="34" charset="0"/>
              </a:rPr>
              <a:t>, </a:t>
            </a:r>
            <a:r>
              <a:rPr lang="en-US" sz="2000" dirty="0" err="1">
                <a:solidFill>
                  <a:srgbClr val="FFC000"/>
                </a:solidFill>
                <a:effectLst>
                  <a:outerShdw blurRad="38100" dist="38100" dir="2700000" algn="tl">
                    <a:srgbClr val="000000">
                      <a:alpha val="43137"/>
                    </a:srgbClr>
                  </a:outerShdw>
                </a:effectLst>
                <a:latin typeface="Arial" pitchFamily="34" charset="0"/>
                <a:cs typeface="Arial" pitchFamily="34" charset="0"/>
              </a:rPr>
              <a:t>Acharya</a:t>
            </a:r>
            <a:r>
              <a:rPr lang="en-US" sz="2000" dirty="0">
                <a:solidFill>
                  <a:srgbClr val="FFC000"/>
                </a:solidFill>
                <a:effectLst>
                  <a:outerShdw blurRad="38100" dist="38100" dir="2700000" algn="tl">
                    <a:srgbClr val="000000">
                      <a:alpha val="43137"/>
                    </a:srgbClr>
                  </a:outerShdw>
                </a:effectLst>
                <a:latin typeface="Arial" pitchFamily="34" charset="0"/>
                <a:cs typeface="Arial" pitchFamily="34" charset="0"/>
              </a:rPr>
              <a:t> </a:t>
            </a:r>
            <a:r>
              <a:rPr lang="en-US" sz="2000" dirty="0" err="1">
                <a:solidFill>
                  <a:srgbClr val="FFC000"/>
                </a:solidFill>
                <a:effectLst>
                  <a:outerShdw blurRad="38100" dist="38100" dir="2700000" algn="tl">
                    <a:srgbClr val="000000">
                      <a:alpha val="43137"/>
                    </a:srgbClr>
                  </a:outerShdw>
                </a:effectLst>
                <a:latin typeface="Arial" pitchFamily="34" charset="0"/>
                <a:cs typeface="Arial" pitchFamily="34" charset="0"/>
              </a:rPr>
              <a:t>Mahapragya</a:t>
            </a:r>
            <a:r>
              <a:rPr lang="en-US" sz="2000" dirty="0">
                <a:solidFill>
                  <a:srgbClr val="FFC000"/>
                </a:solidFill>
                <a:effectLst>
                  <a:outerShdw blurRad="38100" dist="38100" dir="2700000" algn="tl">
                    <a:srgbClr val="000000">
                      <a:alpha val="43137"/>
                    </a:srgbClr>
                  </a:outerShdw>
                </a:effectLst>
                <a:latin typeface="Arial" pitchFamily="34" charset="0"/>
                <a:cs typeface="Arial" pitchFamily="34" charset="0"/>
              </a:rPr>
              <a:t>, Jain </a:t>
            </a:r>
            <a:r>
              <a:rPr lang="en-US" sz="2000" dirty="0" err="1">
                <a:solidFill>
                  <a:srgbClr val="FFC000"/>
                </a:solidFill>
                <a:effectLst>
                  <a:outerShdw blurRad="38100" dist="38100" dir="2700000" algn="tl">
                    <a:srgbClr val="000000">
                      <a:alpha val="43137"/>
                    </a:srgbClr>
                  </a:outerShdw>
                </a:effectLst>
                <a:latin typeface="Arial" pitchFamily="34" charset="0"/>
                <a:cs typeface="Arial" pitchFamily="34" charset="0"/>
              </a:rPr>
              <a:t>Vishwa</a:t>
            </a:r>
            <a:r>
              <a:rPr lang="en-US" sz="2000" dirty="0">
                <a:solidFill>
                  <a:srgbClr val="FFC000"/>
                </a:solidFill>
                <a:effectLst>
                  <a:outerShdw blurRad="38100" dist="38100" dir="2700000" algn="tl">
                    <a:srgbClr val="000000">
                      <a:alpha val="43137"/>
                    </a:srgbClr>
                  </a:outerShdw>
                </a:effectLst>
                <a:latin typeface="Arial" pitchFamily="34" charset="0"/>
                <a:cs typeface="Arial" pitchFamily="34" charset="0"/>
              </a:rPr>
              <a:t> </a:t>
            </a:r>
            <a:r>
              <a:rPr lang="en-US" sz="2000" dirty="0" err="1">
                <a:solidFill>
                  <a:srgbClr val="FFC000"/>
                </a:solidFill>
                <a:effectLst>
                  <a:outerShdw blurRad="38100" dist="38100" dir="2700000" algn="tl">
                    <a:srgbClr val="000000">
                      <a:alpha val="43137"/>
                    </a:srgbClr>
                  </a:outerShdw>
                </a:effectLst>
                <a:latin typeface="Arial" pitchFamily="34" charset="0"/>
                <a:cs typeface="Arial" pitchFamily="34" charset="0"/>
              </a:rPr>
              <a:t>Bharti</a:t>
            </a:r>
            <a:r>
              <a:rPr lang="en-US" sz="2000" dirty="0">
                <a:solidFill>
                  <a:srgbClr val="FFC000"/>
                </a:solidFill>
                <a:effectLst>
                  <a:outerShdw blurRad="38100" dist="38100" dir="2700000" algn="tl">
                    <a:srgbClr val="000000">
                      <a:alpha val="43137"/>
                    </a:srgbClr>
                  </a:outerShdw>
                </a:effectLst>
                <a:latin typeface="Arial" pitchFamily="34" charset="0"/>
                <a:cs typeface="Arial" pitchFamily="34" charset="0"/>
              </a:rPr>
              <a:t>, </a:t>
            </a:r>
            <a:r>
              <a:rPr lang="en-US" sz="2000" dirty="0" err="1">
                <a:solidFill>
                  <a:srgbClr val="FFC000"/>
                </a:solidFill>
                <a:effectLst>
                  <a:outerShdw blurRad="38100" dist="38100" dir="2700000" algn="tl">
                    <a:srgbClr val="000000">
                      <a:alpha val="43137"/>
                    </a:srgbClr>
                  </a:outerShdw>
                </a:effectLst>
                <a:latin typeface="Arial" pitchFamily="34" charset="0"/>
                <a:cs typeface="Arial" pitchFamily="34" charset="0"/>
              </a:rPr>
              <a:t>Ladnun</a:t>
            </a:r>
            <a:r>
              <a:rPr lang="en-US" sz="2000" dirty="0">
                <a:solidFill>
                  <a:srgbClr val="FFC000"/>
                </a:solidFill>
                <a:effectLst>
                  <a:outerShdw blurRad="38100" dist="38100" dir="2700000" algn="tl">
                    <a:srgbClr val="000000">
                      <a:alpha val="43137"/>
                    </a:srgbClr>
                  </a:outerShdw>
                </a:effectLst>
                <a:latin typeface="Arial" pitchFamily="34" charset="0"/>
                <a:cs typeface="Arial" pitchFamily="34" charset="0"/>
              </a:rPr>
              <a:t>(Raj.)2003.</a:t>
            </a:r>
          </a:p>
          <a:p>
            <a:pPr marL="457200" lvl="0" indent="-457200" algn="just">
              <a:buClr>
                <a:srgbClr val="FFC000"/>
              </a:buClr>
              <a:buFont typeface="+mj-lt"/>
              <a:buAutoNum type="arabicParenR" startAt="8"/>
            </a:pPr>
            <a:r>
              <a:rPr lang="en-US" sz="2000" dirty="0" err="1">
                <a:solidFill>
                  <a:srgbClr val="FFC000"/>
                </a:solidFill>
                <a:effectLst>
                  <a:outerShdw blurRad="38100" dist="38100" dir="2700000" algn="tl">
                    <a:srgbClr val="000000">
                      <a:alpha val="43137"/>
                    </a:srgbClr>
                  </a:outerShdw>
                </a:effectLst>
                <a:latin typeface="Arial" pitchFamily="34" charset="0"/>
                <a:cs typeface="Arial" pitchFamily="34" charset="0"/>
              </a:rPr>
              <a:t>Atma-Sakshatkar</a:t>
            </a:r>
            <a:r>
              <a:rPr lang="en-US" sz="2000" dirty="0">
                <a:solidFill>
                  <a:srgbClr val="FFC000"/>
                </a:solidFill>
                <a:effectLst>
                  <a:outerShdw blurRad="38100" dist="38100" dir="2700000" algn="tl">
                    <a:srgbClr val="000000">
                      <a:alpha val="43137"/>
                    </a:srgbClr>
                  </a:outerShdw>
                </a:effectLst>
                <a:latin typeface="Arial" pitchFamily="34" charset="0"/>
                <a:cs typeface="Arial" pitchFamily="34" charset="0"/>
              </a:rPr>
              <a:t> ka </a:t>
            </a:r>
            <a:r>
              <a:rPr lang="en-US" sz="2000" dirty="0" err="1">
                <a:solidFill>
                  <a:srgbClr val="FFC000"/>
                </a:solidFill>
                <a:effectLst>
                  <a:outerShdw blurRad="38100" dist="38100" dir="2700000" algn="tl">
                    <a:srgbClr val="000000">
                      <a:alpha val="43137"/>
                    </a:srgbClr>
                  </a:outerShdw>
                </a:effectLst>
                <a:latin typeface="Arial" pitchFamily="34" charset="0"/>
                <a:cs typeface="Arial" pitchFamily="34" charset="0"/>
              </a:rPr>
              <a:t>Vigyan</a:t>
            </a:r>
            <a:r>
              <a:rPr lang="en-US" sz="2000" dirty="0">
                <a:solidFill>
                  <a:srgbClr val="FFC000"/>
                </a:solidFill>
                <a:effectLst>
                  <a:outerShdw blurRad="38100" dist="38100" dir="2700000" algn="tl">
                    <a:srgbClr val="000000">
                      <a:alpha val="43137"/>
                    </a:srgbClr>
                  </a:outerShdw>
                </a:effectLst>
                <a:latin typeface="Arial" pitchFamily="34" charset="0"/>
                <a:cs typeface="Arial" pitchFamily="34" charset="0"/>
              </a:rPr>
              <a:t>, </a:t>
            </a:r>
            <a:r>
              <a:rPr lang="en-US" sz="2000" dirty="0" err="1">
                <a:solidFill>
                  <a:srgbClr val="FFC000"/>
                </a:solidFill>
                <a:effectLst>
                  <a:outerShdw blurRad="38100" dist="38100" dir="2700000" algn="tl">
                    <a:srgbClr val="000000">
                      <a:alpha val="43137"/>
                    </a:srgbClr>
                  </a:outerShdw>
                </a:effectLst>
                <a:latin typeface="Arial" pitchFamily="34" charset="0"/>
                <a:cs typeface="Arial" pitchFamily="34" charset="0"/>
              </a:rPr>
              <a:t>krishnakripamoorti,Shrimad</a:t>
            </a:r>
            <a:r>
              <a:rPr lang="en-US" sz="2000" dirty="0">
                <a:solidFill>
                  <a:srgbClr val="FFC000"/>
                </a:solidFill>
                <a:effectLst>
                  <a:outerShdw blurRad="38100" dist="38100" dir="2700000" algn="tl">
                    <a:srgbClr val="000000">
                      <a:alpha val="43137"/>
                    </a:srgbClr>
                  </a:outerShdw>
                </a:effectLst>
                <a:latin typeface="Arial" pitchFamily="34" charset="0"/>
                <a:cs typeface="Arial" pitchFamily="34" charset="0"/>
              </a:rPr>
              <a:t> </a:t>
            </a:r>
            <a:r>
              <a:rPr lang="en-US" sz="2000" dirty="0" err="1">
                <a:solidFill>
                  <a:srgbClr val="FFC000"/>
                </a:solidFill>
                <a:effectLst>
                  <a:outerShdw blurRad="38100" dist="38100" dir="2700000" algn="tl">
                    <a:srgbClr val="000000">
                      <a:alpha val="43137"/>
                    </a:srgbClr>
                  </a:outerShdw>
                </a:effectLst>
                <a:latin typeface="Arial" pitchFamily="34" charset="0"/>
                <a:cs typeface="Arial" pitchFamily="34" charset="0"/>
              </a:rPr>
              <a:t>A.C.Bhakti</a:t>
            </a:r>
            <a:r>
              <a:rPr lang="en-US" sz="2000" dirty="0">
                <a:solidFill>
                  <a:srgbClr val="FFC000"/>
                </a:solidFill>
                <a:effectLst>
                  <a:outerShdw blurRad="38100" dist="38100" dir="2700000" algn="tl">
                    <a:srgbClr val="000000">
                      <a:alpha val="43137"/>
                    </a:srgbClr>
                  </a:outerShdw>
                </a:effectLst>
                <a:latin typeface="Arial" pitchFamily="34" charset="0"/>
                <a:cs typeface="Arial" pitchFamily="34" charset="0"/>
              </a:rPr>
              <a:t> Vedanta swami </a:t>
            </a:r>
            <a:r>
              <a:rPr lang="en-US" sz="2000" dirty="0" err="1">
                <a:solidFill>
                  <a:srgbClr val="FFC000"/>
                </a:solidFill>
                <a:effectLst>
                  <a:outerShdw blurRad="38100" dist="38100" dir="2700000" algn="tl">
                    <a:srgbClr val="000000">
                      <a:alpha val="43137"/>
                    </a:srgbClr>
                  </a:outerShdw>
                </a:effectLst>
                <a:latin typeface="Arial" pitchFamily="34" charset="0"/>
                <a:cs typeface="Arial" pitchFamily="34" charset="0"/>
              </a:rPr>
              <a:t>Prabhupad</a:t>
            </a:r>
            <a:r>
              <a:rPr lang="en-US" sz="2000" dirty="0">
                <a:solidFill>
                  <a:srgbClr val="FFC000"/>
                </a:solidFill>
                <a:effectLst>
                  <a:outerShdw blurRad="38100" dist="38100" dir="2700000" algn="tl">
                    <a:srgbClr val="000000">
                      <a:alpha val="43137"/>
                    </a:srgbClr>
                  </a:outerShdw>
                </a:effectLst>
                <a:latin typeface="Arial" pitchFamily="34" charset="0"/>
                <a:cs typeface="Arial" pitchFamily="34" charset="0"/>
              </a:rPr>
              <a:t>, </a:t>
            </a:r>
            <a:r>
              <a:rPr lang="en-US" sz="2000" dirty="0" err="1">
                <a:solidFill>
                  <a:srgbClr val="FFC000"/>
                </a:solidFill>
                <a:effectLst>
                  <a:outerShdw blurRad="38100" dist="38100" dir="2700000" algn="tl">
                    <a:srgbClr val="000000">
                      <a:alpha val="43137"/>
                    </a:srgbClr>
                  </a:outerShdw>
                </a:effectLst>
                <a:latin typeface="Arial" pitchFamily="34" charset="0"/>
                <a:cs typeface="Arial" pitchFamily="34" charset="0"/>
              </a:rPr>
              <a:t>Bhakti</a:t>
            </a:r>
            <a:r>
              <a:rPr lang="en-US" sz="2000" dirty="0">
                <a:solidFill>
                  <a:srgbClr val="FFC000"/>
                </a:solidFill>
                <a:effectLst>
                  <a:outerShdw blurRad="38100" dist="38100" dir="2700000" algn="tl">
                    <a:srgbClr val="000000">
                      <a:alpha val="43137"/>
                    </a:srgbClr>
                  </a:outerShdw>
                </a:effectLst>
                <a:latin typeface="Arial" pitchFamily="34" charset="0"/>
                <a:cs typeface="Arial" pitchFamily="34" charset="0"/>
              </a:rPr>
              <a:t>-Vedanta Book Trust, Hare Krishna </a:t>
            </a:r>
            <a:r>
              <a:rPr lang="en-US" sz="2000" dirty="0" err="1">
                <a:solidFill>
                  <a:srgbClr val="FFC000"/>
                </a:solidFill>
                <a:effectLst>
                  <a:outerShdw blurRad="38100" dist="38100" dir="2700000" algn="tl">
                    <a:srgbClr val="000000">
                      <a:alpha val="43137"/>
                    </a:srgbClr>
                  </a:outerShdw>
                </a:effectLst>
                <a:latin typeface="Arial" pitchFamily="34" charset="0"/>
                <a:cs typeface="Arial" pitchFamily="34" charset="0"/>
              </a:rPr>
              <a:t>Dham,Juhu</a:t>
            </a:r>
            <a:r>
              <a:rPr lang="en-US" sz="2000" dirty="0">
                <a:solidFill>
                  <a:srgbClr val="FFC000"/>
                </a:solidFill>
                <a:effectLst>
                  <a:outerShdw blurRad="38100" dist="38100" dir="2700000" algn="tl">
                    <a:srgbClr val="000000">
                      <a:alpha val="43137"/>
                    </a:srgbClr>
                  </a:outerShdw>
                </a:effectLst>
                <a:latin typeface="Arial" pitchFamily="34" charset="0"/>
                <a:cs typeface="Arial" pitchFamily="34" charset="0"/>
              </a:rPr>
              <a:t>, Mumbai, 1984.</a:t>
            </a:r>
          </a:p>
          <a:p>
            <a:pPr marL="457200" lvl="0" indent="-457200" algn="just">
              <a:buClr>
                <a:srgbClr val="FFC000"/>
              </a:buClr>
              <a:buFont typeface="+mj-lt"/>
              <a:buAutoNum type="arabicParenR" startAt="8"/>
            </a:pPr>
            <a:r>
              <a:rPr lang="en-US" sz="2000" dirty="0" err="1">
                <a:solidFill>
                  <a:srgbClr val="FFC000"/>
                </a:solidFill>
                <a:effectLst>
                  <a:outerShdw blurRad="38100" dist="38100" dir="2700000" algn="tl">
                    <a:srgbClr val="000000">
                      <a:alpha val="43137"/>
                    </a:srgbClr>
                  </a:outerShdw>
                </a:effectLst>
                <a:latin typeface="Arial" pitchFamily="34" charset="0"/>
                <a:cs typeface="Arial" pitchFamily="34" charset="0"/>
              </a:rPr>
              <a:t>Sukhi</a:t>
            </a:r>
            <a:r>
              <a:rPr lang="en-US" sz="2000" dirty="0">
                <a:solidFill>
                  <a:srgbClr val="FFC000"/>
                </a:solidFill>
                <a:effectLst>
                  <a:outerShdw blurRad="38100" dist="38100" dir="2700000" algn="tl">
                    <a:srgbClr val="000000">
                      <a:alpha val="43137"/>
                    </a:srgbClr>
                  </a:outerShdw>
                </a:effectLst>
                <a:latin typeface="Arial" pitchFamily="34" charset="0"/>
                <a:cs typeface="Arial" pitchFamily="34" charset="0"/>
              </a:rPr>
              <a:t> </a:t>
            </a:r>
            <a:r>
              <a:rPr lang="en-US" sz="2000" dirty="0" err="1">
                <a:solidFill>
                  <a:srgbClr val="FFC000"/>
                </a:solidFill>
                <a:effectLst>
                  <a:outerShdw blurRad="38100" dist="38100" dir="2700000" algn="tl">
                    <a:srgbClr val="000000">
                      <a:alpha val="43137"/>
                    </a:srgbClr>
                  </a:outerShdw>
                </a:effectLst>
                <a:latin typeface="Arial" pitchFamily="34" charset="0"/>
                <a:cs typeface="Arial" pitchFamily="34" charset="0"/>
              </a:rPr>
              <a:t>bano</a:t>
            </a:r>
            <a:r>
              <a:rPr lang="en-US" sz="2000" dirty="0">
                <a:solidFill>
                  <a:srgbClr val="FFC000"/>
                </a:solidFill>
                <a:effectLst>
                  <a:outerShdw blurRad="38100" dist="38100" dir="2700000" algn="tl">
                    <a:srgbClr val="000000">
                      <a:alpha val="43137"/>
                    </a:srgbClr>
                  </a:outerShdw>
                </a:effectLst>
                <a:latin typeface="Arial" pitchFamily="34" charset="0"/>
                <a:cs typeface="Arial" pitchFamily="34" charset="0"/>
              </a:rPr>
              <a:t>, </a:t>
            </a:r>
            <a:r>
              <a:rPr lang="en-US" sz="2000" dirty="0" err="1">
                <a:solidFill>
                  <a:srgbClr val="FFC000"/>
                </a:solidFill>
                <a:effectLst>
                  <a:outerShdw blurRad="38100" dist="38100" dir="2700000" algn="tl">
                    <a:srgbClr val="000000">
                      <a:alpha val="43137"/>
                    </a:srgbClr>
                  </a:outerShdw>
                </a:effectLst>
                <a:latin typeface="Arial" pitchFamily="34" charset="0"/>
                <a:cs typeface="Arial" pitchFamily="34" charset="0"/>
              </a:rPr>
              <a:t>Acharya</a:t>
            </a:r>
            <a:r>
              <a:rPr lang="en-US" sz="2000" dirty="0">
                <a:solidFill>
                  <a:srgbClr val="FFC000"/>
                </a:solidFill>
                <a:effectLst>
                  <a:outerShdw blurRad="38100" dist="38100" dir="2700000" algn="tl">
                    <a:srgbClr val="000000">
                      <a:alpha val="43137"/>
                    </a:srgbClr>
                  </a:outerShdw>
                </a:effectLst>
                <a:latin typeface="Arial" pitchFamily="34" charset="0"/>
                <a:cs typeface="Arial" pitchFamily="34" charset="0"/>
              </a:rPr>
              <a:t> </a:t>
            </a:r>
            <a:r>
              <a:rPr lang="en-US" sz="2000" dirty="0" err="1">
                <a:solidFill>
                  <a:srgbClr val="FFC000"/>
                </a:solidFill>
                <a:effectLst>
                  <a:outerShdw blurRad="38100" dist="38100" dir="2700000" algn="tl">
                    <a:srgbClr val="000000">
                      <a:alpha val="43137"/>
                    </a:srgbClr>
                  </a:outerShdw>
                </a:effectLst>
                <a:latin typeface="Arial" pitchFamily="34" charset="0"/>
                <a:cs typeface="Arial" pitchFamily="34" charset="0"/>
              </a:rPr>
              <a:t>Mahashraman</a:t>
            </a:r>
            <a:r>
              <a:rPr lang="en-US" sz="2000" dirty="0">
                <a:solidFill>
                  <a:srgbClr val="FFC000"/>
                </a:solidFill>
                <a:effectLst>
                  <a:outerShdw blurRad="38100" dist="38100" dir="2700000" algn="tl">
                    <a:srgbClr val="000000">
                      <a:alpha val="43137"/>
                    </a:srgbClr>
                  </a:outerShdw>
                </a:effectLst>
                <a:latin typeface="Arial" pitchFamily="34" charset="0"/>
                <a:cs typeface="Arial" pitchFamily="34" charset="0"/>
              </a:rPr>
              <a:t>, Jain </a:t>
            </a:r>
            <a:r>
              <a:rPr lang="en-US" sz="2000" dirty="0" err="1">
                <a:solidFill>
                  <a:srgbClr val="FFC000"/>
                </a:solidFill>
                <a:effectLst>
                  <a:outerShdw blurRad="38100" dist="38100" dir="2700000" algn="tl">
                    <a:srgbClr val="000000">
                      <a:alpha val="43137"/>
                    </a:srgbClr>
                  </a:outerShdw>
                </a:effectLst>
                <a:latin typeface="Arial" pitchFamily="34" charset="0"/>
                <a:cs typeface="Arial" pitchFamily="34" charset="0"/>
              </a:rPr>
              <a:t>Vishwa</a:t>
            </a:r>
            <a:r>
              <a:rPr lang="en-US" sz="2000" dirty="0">
                <a:solidFill>
                  <a:srgbClr val="FFC000"/>
                </a:solidFill>
                <a:effectLst>
                  <a:outerShdw blurRad="38100" dist="38100" dir="2700000" algn="tl">
                    <a:srgbClr val="000000">
                      <a:alpha val="43137"/>
                    </a:srgbClr>
                  </a:outerShdw>
                </a:effectLst>
                <a:latin typeface="Arial" pitchFamily="34" charset="0"/>
                <a:cs typeface="Arial" pitchFamily="34" charset="0"/>
              </a:rPr>
              <a:t> </a:t>
            </a:r>
            <a:r>
              <a:rPr lang="en-US" sz="2000" dirty="0" err="1">
                <a:solidFill>
                  <a:srgbClr val="FFC000"/>
                </a:solidFill>
                <a:effectLst>
                  <a:outerShdw blurRad="38100" dist="38100" dir="2700000" algn="tl">
                    <a:srgbClr val="000000">
                      <a:alpha val="43137"/>
                    </a:srgbClr>
                  </a:outerShdw>
                </a:effectLst>
                <a:latin typeface="Arial" pitchFamily="34" charset="0"/>
                <a:cs typeface="Arial" pitchFamily="34" charset="0"/>
              </a:rPr>
              <a:t>Bharti</a:t>
            </a:r>
            <a:r>
              <a:rPr lang="en-US" sz="2000" dirty="0">
                <a:solidFill>
                  <a:srgbClr val="FFC000"/>
                </a:solidFill>
                <a:effectLst>
                  <a:outerShdw blurRad="38100" dist="38100" dir="2700000" algn="tl">
                    <a:srgbClr val="000000">
                      <a:alpha val="43137"/>
                    </a:srgbClr>
                  </a:outerShdw>
                </a:effectLst>
                <a:latin typeface="Arial" pitchFamily="34" charset="0"/>
                <a:cs typeface="Arial" pitchFamily="34" charset="0"/>
              </a:rPr>
              <a:t> , </a:t>
            </a:r>
            <a:r>
              <a:rPr lang="en-US" sz="2000" dirty="0" err="1">
                <a:solidFill>
                  <a:srgbClr val="FFC000"/>
                </a:solidFill>
                <a:effectLst>
                  <a:outerShdw blurRad="38100" dist="38100" dir="2700000" algn="tl">
                    <a:srgbClr val="000000">
                      <a:alpha val="43137"/>
                    </a:srgbClr>
                  </a:outerShdw>
                </a:effectLst>
                <a:latin typeface="Arial" pitchFamily="34" charset="0"/>
                <a:cs typeface="Arial" pitchFamily="34" charset="0"/>
              </a:rPr>
              <a:t>Ladnun</a:t>
            </a:r>
            <a:r>
              <a:rPr lang="en-US" sz="2000" dirty="0">
                <a:solidFill>
                  <a:srgbClr val="FFC000"/>
                </a:solidFill>
                <a:effectLst>
                  <a:outerShdw blurRad="38100" dist="38100" dir="2700000" algn="tl">
                    <a:srgbClr val="000000">
                      <a:alpha val="43137"/>
                    </a:srgbClr>
                  </a:outerShdw>
                </a:effectLst>
                <a:latin typeface="Arial" pitchFamily="34" charset="0"/>
                <a:cs typeface="Arial" pitchFamily="34" charset="0"/>
              </a:rPr>
              <a:t> (Raj.)2011, 2012.</a:t>
            </a:r>
          </a:p>
          <a:p>
            <a:pPr marL="457200" lvl="0" indent="-457200" algn="just">
              <a:buClr>
                <a:srgbClr val="FFC000"/>
              </a:buClr>
              <a:buFont typeface="+mj-lt"/>
              <a:buAutoNum type="arabicParenR" startAt="8"/>
            </a:pPr>
            <a:r>
              <a:rPr lang="en-US" sz="2000" dirty="0" err="1">
                <a:solidFill>
                  <a:srgbClr val="FFC000"/>
                </a:solidFill>
                <a:effectLst>
                  <a:outerShdw blurRad="38100" dist="38100" dir="2700000" algn="tl">
                    <a:srgbClr val="000000">
                      <a:alpha val="43137"/>
                    </a:srgbClr>
                  </a:outerShdw>
                </a:effectLst>
                <a:latin typeface="Arial" pitchFamily="34" charset="0"/>
                <a:cs typeface="Arial" pitchFamily="34" charset="0"/>
              </a:rPr>
              <a:t>Mahavira</a:t>
            </a:r>
            <a:r>
              <a:rPr lang="en-US" sz="2000" dirty="0">
                <a:solidFill>
                  <a:srgbClr val="FFC000"/>
                </a:solidFill>
                <a:effectLst>
                  <a:outerShdw blurRad="38100" dist="38100" dir="2700000" algn="tl">
                    <a:srgbClr val="000000">
                      <a:alpha val="43137"/>
                    </a:srgbClr>
                  </a:outerShdw>
                </a:effectLst>
                <a:latin typeface="Arial" pitchFamily="34" charset="0"/>
                <a:cs typeface="Arial" pitchFamily="34" charset="0"/>
              </a:rPr>
              <a:t> </a:t>
            </a:r>
            <a:r>
              <a:rPr lang="en-US" sz="2000" dirty="0" err="1">
                <a:solidFill>
                  <a:srgbClr val="FFC000"/>
                </a:solidFill>
                <a:effectLst>
                  <a:outerShdw blurRad="38100" dist="38100" dir="2700000" algn="tl">
                    <a:srgbClr val="000000">
                      <a:alpha val="43137"/>
                    </a:srgbClr>
                  </a:outerShdw>
                </a:effectLst>
                <a:latin typeface="Arial" pitchFamily="34" charset="0"/>
                <a:cs typeface="Arial" pitchFamily="34" charset="0"/>
              </a:rPr>
              <a:t>Vani</a:t>
            </a:r>
            <a:r>
              <a:rPr lang="en-US" sz="2000" dirty="0">
                <a:solidFill>
                  <a:srgbClr val="FFC000"/>
                </a:solidFill>
                <a:effectLst>
                  <a:outerShdw blurRad="38100" dist="38100" dir="2700000" algn="tl">
                    <a:srgbClr val="000000">
                      <a:alpha val="43137"/>
                    </a:srgbClr>
                  </a:outerShdw>
                </a:effectLst>
                <a:latin typeface="Arial" pitchFamily="34" charset="0"/>
                <a:cs typeface="Arial" pitchFamily="34" charset="0"/>
              </a:rPr>
              <a:t>, Parf-1, </a:t>
            </a:r>
            <a:r>
              <a:rPr lang="en-US" sz="2000" dirty="0" err="1">
                <a:solidFill>
                  <a:srgbClr val="FFC000"/>
                </a:solidFill>
                <a:effectLst>
                  <a:outerShdw blurRad="38100" dist="38100" dir="2700000" algn="tl">
                    <a:srgbClr val="000000">
                      <a:alpha val="43137"/>
                    </a:srgbClr>
                  </a:outerShdw>
                </a:effectLst>
                <a:latin typeface="Arial" pitchFamily="34" charset="0"/>
                <a:cs typeface="Arial" pitchFamily="34" charset="0"/>
              </a:rPr>
              <a:t>Osho</a:t>
            </a:r>
            <a:r>
              <a:rPr lang="en-US" sz="2000" dirty="0">
                <a:solidFill>
                  <a:srgbClr val="FFC000"/>
                </a:solidFill>
                <a:effectLst>
                  <a:outerShdw blurRad="38100" dist="38100" dir="2700000" algn="tl">
                    <a:srgbClr val="000000">
                      <a:alpha val="43137"/>
                    </a:srgbClr>
                  </a:outerShdw>
                </a:effectLst>
                <a:latin typeface="Arial" pitchFamily="34" charset="0"/>
                <a:cs typeface="Arial" pitchFamily="34" charset="0"/>
              </a:rPr>
              <a:t>, Tao publishing private limited, 50, </a:t>
            </a:r>
            <a:r>
              <a:rPr lang="en-US" sz="2000" dirty="0" err="1">
                <a:solidFill>
                  <a:srgbClr val="FFC000"/>
                </a:solidFill>
                <a:effectLst>
                  <a:outerShdw blurRad="38100" dist="38100" dir="2700000" algn="tl">
                    <a:srgbClr val="000000">
                      <a:alpha val="43137"/>
                    </a:srgbClr>
                  </a:outerShdw>
                </a:effectLst>
                <a:latin typeface="Arial" pitchFamily="34" charset="0"/>
                <a:cs typeface="Arial" pitchFamily="34" charset="0"/>
              </a:rPr>
              <a:t>Kore</a:t>
            </a:r>
            <a:r>
              <a:rPr lang="en-US" sz="2000" dirty="0">
                <a:solidFill>
                  <a:srgbClr val="FFC000"/>
                </a:solidFill>
                <a:effectLst>
                  <a:outerShdw blurRad="38100" dist="38100" dir="2700000" algn="tl">
                    <a:srgbClr val="000000">
                      <a:alpha val="43137"/>
                    </a:srgbClr>
                  </a:outerShdw>
                </a:effectLst>
                <a:latin typeface="Arial" pitchFamily="34" charset="0"/>
                <a:cs typeface="Arial" pitchFamily="34" charset="0"/>
              </a:rPr>
              <a:t> </a:t>
            </a:r>
            <a:r>
              <a:rPr lang="en-US" sz="2000" dirty="0" err="1">
                <a:solidFill>
                  <a:srgbClr val="FFC000"/>
                </a:solidFill>
                <a:effectLst>
                  <a:outerShdw blurRad="38100" dist="38100" dir="2700000" algn="tl">
                    <a:srgbClr val="000000">
                      <a:alpha val="43137"/>
                    </a:srgbClr>
                  </a:outerShdw>
                </a:effectLst>
                <a:latin typeface="Arial" pitchFamily="34" charset="0"/>
                <a:cs typeface="Arial" pitchFamily="34" charset="0"/>
              </a:rPr>
              <a:t>Gaon</a:t>
            </a:r>
            <a:r>
              <a:rPr lang="en-US" sz="2000" dirty="0">
                <a:solidFill>
                  <a:srgbClr val="FFC000"/>
                </a:solidFill>
                <a:effectLst>
                  <a:outerShdw blurRad="38100" dist="38100" dir="2700000" algn="tl">
                    <a:srgbClr val="000000">
                      <a:alpha val="43137"/>
                    </a:srgbClr>
                  </a:outerShdw>
                </a:effectLst>
                <a:latin typeface="Arial" pitchFamily="34" charset="0"/>
                <a:cs typeface="Arial" pitchFamily="34" charset="0"/>
              </a:rPr>
              <a:t> Park, </a:t>
            </a:r>
            <a:r>
              <a:rPr lang="en-US" sz="2000" dirty="0" err="1">
                <a:solidFill>
                  <a:srgbClr val="FFC000"/>
                </a:solidFill>
                <a:effectLst>
                  <a:outerShdw blurRad="38100" dist="38100" dir="2700000" algn="tl">
                    <a:srgbClr val="000000">
                      <a:alpha val="43137"/>
                    </a:srgbClr>
                  </a:outerShdw>
                </a:effectLst>
                <a:latin typeface="Arial" pitchFamily="34" charset="0"/>
                <a:cs typeface="Arial" pitchFamily="34" charset="0"/>
              </a:rPr>
              <a:t>Pune</a:t>
            </a:r>
            <a:r>
              <a:rPr lang="en-US" sz="2000" dirty="0">
                <a:solidFill>
                  <a:srgbClr val="FFC000"/>
                </a:solidFill>
                <a:effectLst>
                  <a:outerShdw blurRad="38100" dist="38100" dir="2700000" algn="tl">
                    <a:srgbClr val="000000">
                      <a:alpha val="43137"/>
                    </a:srgbClr>
                  </a:outerShdw>
                </a:effectLst>
                <a:latin typeface="Arial" pitchFamily="34" charset="0"/>
                <a:cs typeface="Arial" pitchFamily="34" charset="0"/>
              </a:rPr>
              <a:t>, 1976.</a:t>
            </a:r>
          </a:p>
          <a:p>
            <a:pPr marL="457200" lvl="0" indent="-457200" algn="just">
              <a:buClr>
                <a:srgbClr val="FFC000"/>
              </a:buClr>
              <a:buFont typeface="+mj-lt"/>
              <a:buAutoNum type="arabicParenR" startAt="8"/>
            </a:pPr>
            <a:r>
              <a:rPr lang="en-US" sz="2000" dirty="0" err="1">
                <a:solidFill>
                  <a:srgbClr val="FFC000"/>
                </a:solidFill>
                <a:effectLst>
                  <a:outerShdw blurRad="38100" dist="38100" dir="2700000" algn="tl">
                    <a:srgbClr val="000000">
                      <a:alpha val="43137"/>
                    </a:srgbClr>
                  </a:outerShdw>
                </a:effectLst>
                <a:latin typeface="Arial" pitchFamily="34" charset="0"/>
                <a:cs typeface="Arial" pitchFamily="34" charset="0"/>
              </a:rPr>
              <a:t>Prekshadhyan</a:t>
            </a:r>
            <a:r>
              <a:rPr lang="en-US" sz="2000" dirty="0">
                <a:solidFill>
                  <a:srgbClr val="FFC000"/>
                </a:solidFill>
                <a:effectLst>
                  <a:outerShdw blurRad="38100" dist="38100" dir="2700000" algn="tl">
                    <a:srgbClr val="000000">
                      <a:alpha val="43137"/>
                    </a:srgbClr>
                  </a:outerShdw>
                </a:effectLst>
                <a:latin typeface="Arial" pitchFamily="34" charset="0"/>
                <a:cs typeface="Arial" pitchFamily="34" charset="0"/>
              </a:rPr>
              <a:t>; </a:t>
            </a:r>
            <a:r>
              <a:rPr lang="en-US" sz="2000" dirty="0" err="1">
                <a:solidFill>
                  <a:srgbClr val="FFC000"/>
                </a:solidFill>
                <a:effectLst>
                  <a:outerShdw blurRad="38100" dist="38100" dir="2700000" algn="tl">
                    <a:srgbClr val="000000">
                      <a:alpha val="43137"/>
                    </a:srgbClr>
                  </a:outerShdw>
                </a:effectLst>
                <a:latin typeface="Arial" pitchFamily="34" charset="0"/>
                <a:cs typeface="Arial" pitchFamily="34" charset="0"/>
              </a:rPr>
              <a:t>Vyaktitva</a:t>
            </a:r>
            <a:r>
              <a:rPr lang="en-US" sz="2000" dirty="0">
                <a:solidFill>
                  <a:srgbClr val="FFC000"/>
                </a:solidFill>
                <a:effectLst>
                  <a:outerShdw blurRad="38100" dist="38100" dir="2700000" algn="tl">
                    <a:srgbClr val="000000">
                      <a:alpha val="43137"/>
                    </a:srgbClr>
                  </a:outerShdw>
                </a:effectLst>
                <a:latin typeface="Arial" pitchFamily="34" charset="0"/>
                <a:cs typeface="Arial" pitchFamily="34" charset="0"/>
              </a:rPr>
              <a:t> </a:t>
            </a:r>
            <a:r>
              <a:rPr lang="en-US" sz="2000" dirty="0" err="1">
                <a:solidFill>
                  <a:srgbClr val="FFC000"/>
                </a:solidFill>
                <a:effectLst>
                  <a:outerShdw blurRad="38100" dist="38100" dir="2700000" algn="tl">
                    <a:srgbClr val="000000">
                      <a:alpha val="43137"/>
                    </a:srgbClr>
                  </a:outerShdw>
                </a:effectLst>
                <a:latin typeface="Arial" pitchFamily="34" charset="0"/>
                <a:cs typeface="Arial" pitchFamily="34" charset="0"/>
              </a:rPr>
              <a:t>Vikas</a:t>
            </a:r>
            <a:r>
              <a:rPr lang="en-US" sz="2000" dirty="0">
                <a:solidFill>
                  <a:srgbClr val="FFC000"/>
                </a:solidFill>
                <a:effectLst>
                  <a:outerShdw blurRad="38100" dist="38100" dir="2700000" algn="tl">
                    <a:srgbClr val="000000">
                      <a:alpha val="43137"/>
                    </a:srgbClr>
                  </a:outerShdw>
                </a:effectLst>
                <a:latin typeface="Arial" pitchFamily="34" charset="0"/>
                <a:cs typeface="Arial" pitchFamily="34" charset="0"/>
              </a:rPr>
              <a:t>, Muni </a:t>
            </a:r>
            <a:r>
              <a:rPr lang="en-US" sz="2000" dirty="0" err="1">
                <a:solidFill>
                  <a:srgbClr val="FFC000"/>
                </a:solidFill>
                <a:effectLst>
                  <a:outerShdw blurRad="38100" dist="38100" dir="2700000" algn="tl">
                    <a:srgbClr val="000000">
                      <a:alpha val="43137"/>
                    </a:srgbClr>
                  </a:outerShdw>
                </a:effectLst>
                <a:latin typeface="Arial" pitchFamily="34" charset="0"/>
                <a:cs typeface="Arial" pitchFamily="34" charset="0"/>
              </a:rPr>
              <a:t>Dharmesh</a:t>
            </a:r>
            <a:r>
              <a:rPr lang="en-US" sz="2000" dirty="0">
                <a:solidFill>
                  <a:srgbClr val="FFC000"/>
                </a:solidFill>
                <a:effectLst>
                  <a:outerShdw blurRad="38100" dist="38100" dir="2700000" algn="tl">
                    <a:srgbClr val="000000">
                      <a:alpha val="43137"/>
                    </a:srgbClr>
                  </a:outerShdw>
                </a:effectLst>
                <a:latin typeface="Arial" pitchFamily="34" charset="0"/>
                <a:cs typeface="Arial" pitchFamily="34" charset="0"/>
              </a:rPr>
              <a:t>, Jain </a:t>
            </a:r>
            <a:r>
              <a:rPr lang="en-US" sz="2000" dirty="0" err="1">
                <a:solidFill>
                  <a:srgbClr val="FFC000"/>
                </a:solidFill>
                <a:effectLst>
                  <a:outerShdw blurRad="38100" dist="38100" dir="2700000" algn="tl">
                    <a:srgbClr val="000000">
                      <a:alpha val="43137"/>
                    </a:srgbClr>
                  </a:outerShdw>
                </a:effectLst>
                <a:latin typeface="Arial" pitchFamily="34" charset="0"/>
                <a:cs typeface="Arial" pitchFamily="34" charset="0"/>
              </a:rPr>
              <a:t>Vishwa</a:t>
            </a:r>
            <a:r>
              <a:rPr lang="en-US" sz="2000" dirty="0">
                <a:solidFill>
                  <a:srgbClr val="FFC000"/>
                </a:solidFill>
                <a:effectLst>
                  <a:outerShdw blurRad="38100" dist="38100" dir="2700000" algn="tl">
                    <a:srgbClr val="000000">
                      <a:alpha val="43137"/>
                    </a:srgbClr>
                  </a:outerShdw>
                </a:effectLst>
                <a:latin typeface="Arial" pitchFamily="34" charset="0"/>
                <a:cs typeface="Arial" pitchFamily="34" charset="0"/>
              </a:rPr>
              <a:t> </a:t>
            </a:r>
            <a:r>
              <a:rPr lang="en-US" sz="2000" dirty="0" err="1">
                <a:solidFill>
                  <a:srgbClr val="FFC000"/>
                </a:solidFill>
                <a:effectLst>
                  <a:outerShdw blurRad="38100" dist="38100" dir="2700000" algn="tl">
                    <a:srgbClr val="000000">
                      <a:alpha val="43137"/>
                    </a:srgbClr>
                  </a:outerShdw>
                </a:effectLst>
                <a:latin typeface="Arial" pitchFamily="34" charset="0"/>
                <a:cs typeface="Arial" pitchFamily="34" charset="0"/>
              </a:rPr>
              <a:t>Bharti</a:t>
            </a:r>
            <a:r>
              <a:rPr lang="en-US" sz="2000" dirty="0">
                <a:solidFill>
                  <a:srgbClr val="FFC000"/>
                </a:solidFill>
                <a:effectLst>
                  <a:outerShdw blurRad="38100" dist="38100" dir="2700000" algn="tl">
                    <a:srgbClr val="000000">
                      <a:alpha val="43137"/>
                    </a:srgbClr>
                  </a:outerShdw>
                </a:effectLst>
                <a:latin typeface="Arial" pitchFamily="34" charset="0"/>
                <a:cs typeface="Arial" pitchFamily="34" charset="0"/>
              </a:rPr>
              <a:t>, </a:t>
            </a:r>
            <a:r>
              <a:rPr lang="en-US" sz="2000" dirty="0" err="1">
                <a:solidFill>
                  <a:srgbClr val="FFC000"/>
                </a:solidFill>
                <a:effectLst>
                  <a:outerShdw blurRad="38100" dist="38100" dir="2700000" algn="tl">
                    <a:srgbClr val="000000">
                      <a:alpha val="43137"/>
                    </a:srgbClr>
                  </a:outerShdw>
                </a:effectLst>
                <a:latin typeface="Arial" pitchFamily="34" charset="0"/>
                <a:cs typeface="Arial" pitchFamily="34" charset="0"/>
              </a:rPr>
              <a:t>Ladnun</a:t>
            </a:r>
            <a:r>
              <a:rPr lang="en-US" sz="2000" dirty="0">
                <a:solidFill>
                  <a:srgbClr val="FFC000"/>
                </a:solidFill>
                <a:effectLst>
                  <a:outerShdw blurRad="38100" dist="38100" dir="2700000" algn="tl">
                    <a:srgbClr val="000000">
                      <a:alpha val="43137"/>
                    </a:srgbClr>
                  </a:outerShdw>
                </a:effectLst>
                <a:latin typeface="Arial" pitchFamily="34" charset="0"/>
                <a:cs typeface="Arial" pitchFamily="34" charset="0"/>
              </a:rPr>
              <a:t> (Raj.), September 2011.</a:t>
            </a:r>
          </a:p>
          <a:p>
            <a:pPr marL="457200" lvl="0" indent="-457200" algn="just">
              <a:buClr>
                <a:srgbClr val="FFC000"/>
              </a:buClr>
              <a:buFont typeface="+mj-lt"/>
              <a:buAutoNum type="arabicParenR" startAt="8"/>
            </a:pPr>
            <a:r>
              <a:rPr lang="en-US" sz="2000" dirty="0" err="1">
                <a:solidFill>
                  <a:srgbClr val="FFC000"/>
                </a:solidFill>
                <a:effectLst>
                  <a:outerShdw blurRad="38100" dist="38100" dir="2700000" algn="tl">
                    <a:srgbClr val="000000">
                      <a:alpha val="43137"/>
                    </a:srgbClr>
                  </a:outerShdw>
                </a:effectLst>
                <a:latin typeface="Arial" pitchFamily="34" charset="0"/>
                <a:cs typeface="Arial" pitchFamily="34" charset="0"/>
              </a:rPr>
              <a:t>Diya</a:t>
            </a:r>
            <a:r>
              <a:rPr lang="en-US" sz="2000" dirty="0">
                <a:solidFill>
                  <a:srgbClr val="FFC000"/>
                </a:solidFill>
                <a:effectLst>
                  <a:outerShdw blurRad="38100" dist="38100" dir="2700000" algn="tl">
                    <a:srgbClr val="000000">
                      <a:alpha val="43137"/>
                    </a:srgbClr>
                  </a:outerShdw>
                </a:effectLst>
                <a:latin typeface="Arial" pitchFamily="34" charset="0"/>
                <a:cs typeface="Arial" pitchFamily="34" charset="0"/>
              </a:rPr>
              <a:t> </a:t>
            </a:r>
            <a:r>
              <a:rPr lang="en-US" sz="2000" dirty="0" err="1">
                <a:solidFill>
                  <a:srgbClr val="FFC000"/>
                </a:solidFill>
                <a:effectLst>
                  <a:outerShdw blurRad="38100" dist="38100" dir="2700000" algn="tl">
                    <a:srgbClr val="000000">
                      <a:alpha val="43137"/>
                    </a:srgbClr>
                  </a:outerShdw>
                </a:effectLst>
                <a:latin typeface="Arial" pitchFamily="34" charset="0"/>
                <a:cs typeface="Arial" pitchFamily="34" charset="0"/>
              </a:rPr>
              <a:t>Jale</a:t>
            </a:r>
            <a:r>
              <a:rPr lang="en-US" sz="2000" dirty="0">
                <a:solidFill>
                  <a:srgbClr val="FFC000"/>
                </a:solidFill>
                <a:effectLst>
                  <a:outerShdw blurRad="38100" dist="38100" dir="2700000" algn="tl">
                    <a:srgbClr val="000000">
                      <a:alpha val="43137"/>
                    </a:srgbClr>
                  </a:outerShdw>
                </a:effectLst>
                <a:latin typeface="Arial" pitchFamily="34" charset="0"/>
                <a:cs typeface="Arial" pitchFamily="34" charset="0"/>
              </a:rPr>
              <a:t> </a:t>
            </a:r>
            <a:r>
              <a:rPr lang="en-US" sz="2000" dirty="0" err="1">
                <a:solidFill>
                  <a:srgbClr val="FFC000"/>
                </a:solidFill>
                <a:effectLst>
                  <a:outerShdw blurRad="38100" dist="38100" dir="2700000" algn="tl">
                    <a:srgbClr val="000000">
                      <a:alpha val="43137"/>
                    </a:srgbClr>
                  </a:outerShdw>
                </a:effectLst>
                <a:latin typeface="Arial" pitchFamily="34" charset="0"/>
                <a:cs typeface="Arial" pitchFamily="34" charset="0"/>
              </a:rPr>
              <a:t>Agam</a:t>
            </a:r>
            <a:r>
              <a:rPr lang="en-US" sz="2000" dirty="0">
                <a:solidFill>
                  <a:srgbClr val="FFC000"/>
                </a:solidFill>
                <a:effectLst>
                  <a:outerShdw blurRad="38100" dist="38100" dir="2700000" algn="tl">
                    <a:srgbClr val="000000">
                      <a:alpha val="43137"/>
                    </a:srgbClr>
                  </a:outerShdw>
                </a:effectLst>
                <a:latin typeface="Arial" pitchFamily="34" charset="0"/>
                <a:cs typeface="Arial" pitchFamily="34" charset="0"/>
              </a:rPr>
              <a:t> ka, </a:t>
            </a:r>
            <a:r>
              <a:rPr lang="en-US" sz="2000" dirty="0" err="1">
                <a:solidFill>
                  <a:srgbClr val="FFC000"/>
                </a:solidFill>
                <a:effectLst>
                  <a:outerShdw blurRad="38100" dist="38100" dir="2700000" algn="tl">
                    <a:srgbClr val="000000">
                      <a:alpha val="43137"/>
                    </a:srgbClr>
                  </a:outerShdw>
                </a:effectLst>
                <a:latin typeface="Arial" pitchFamily="34" charset="0"/>
                <a:cs typeface="Arial" pitchFamily="34" charset="0"/>
              </a:rPr>
              <a:t>Acharya</a:t>
            </a:r>
            <a:r>
              <a:rPr lang="en-US" sz="2000" dirty="0">
                <a:solidFill>
                  <a:srgbClr val="FFC000"/>
                </a:solidFill>
                <a:effectLst>
                  <a:outerShdw blurRad="38100" dist="38100" dir="2700000" algn="tl">
                    <a:srgbClr val="000000">
                      <a:alpha val="43137"/>
                    </a:srgbClr>
                  </a:outerShdw>
                </a:effectLst>
                <a:latin typeface="Arial" pitchFamily="34" charset="0"/>
                <a:cs typeface="Arial" pitchFamily="34" charset="0"/>
              </a:rPr>
              <a:t> </a:t>
            </a:r>
            <a:r>
              <a:rPr lang="en-US" sz="2000" dirty="0" err="1">
                <a:solidFill>
                  <a:srgbClr val="FFC000"/>
                </a:solidFill>
                <a:effectLst>
                  <a:outerShdw blurRad="38100" dist="38100" dir="2700000" algn="tl">
                    <a:srgbClr val="000000">
                      <a:alpha val="43137"/>
                    </a:srgbClr>
                  </a:outerShdw>
                </a:effectLst>
                <a:latin typeface="Arial" pitchFamily="34" charset="0"/>
                <a:cs typeface="Arial" pitchFamily="34" charset="0"/>
              </a:rPr>
              <a:t>Tulsi</a:t>
            </a:r>
            <a:r>
              <a:rPr lang="en-US" sz="2000" dirty="0">
                <a:solidFill>
                  <a:srgbClr val="FFC000"/>
                </a:solidFill>
                <a:effectLst>
                  <a:outerShdw blurRad="38100" dist="38100" dir="2700000" algn="tl">
                    <a:srgbClr val="000000">
                      <a:alpha val="43137"/>
                    </a:srgbClr>
                  </a:outerShdw>
                </a:effectLst>
                <a:latin typeface="Arial" pitchFamily="34" charset="0"/>
                <a:cs typeface="Arial" pitchFamily="34" charset="0"/>
              </a:rPr>
              <a:t>, </a:t>
            </a:r>
            <a:r>
              <a:rPr lang="en-US" sz="2000" dirty="0" err="1">
                <a:solidFill>
                  <a:srgbClr val="FFC000"/>
                </a:solidFill>
                <a:effectLst>
                  <a:outerShdw blurRad="38100" dist="38100" dir="2700000" algn="tl">
                    <a:srgbClr val="000000">
                      <a:alpha val="43137"/>
                    </a:srgbClr>
                  </a:outerShdw>
                </a:effectLst>
                <a:latin typeface="Arial" pitchFamily="34" charset="0"/>
                <a:cs typeface="Arial" pitchFamily="34" charset="0"/>
              </a:rPr>
              <a:t>Adarsh</a:t>
            </a:r>
            <a:r>
              <a:rPr lang="en-US" sz="2000" dirty="0">
                <a:solidFill>
                  <a:srgbClr val="FFC000"/>
                </a:solidFill>
                <a:effectLst>
                  <a:outerShdw blurRad="38100" dist="38100" dir="2700000" algn="tl">
                    <a:srgbClr val="000000">
                      <a:alpha val="43137"/>
                    </a:srgbClr>
                  </a:outerShdw>
                </a:effectLst>
                <a:latin typeface="Arial" pitchFamily="34" charset="0"/>
                <a:cs typeface="Arial" pitchFamily="34" charset="0"/>
              </a:rPr>
              <a:t> </a:t>
            </a:r>
            <a:r>
              <a:rPr lang="en-US" sz="2000" dirty="0" err="1">
                <a:solidFill>
                  <a:srgbClr val="FFC000"/>
                </a:solidFill>
                <a:effectLst>
                  <a:outerShdw blurRad="38100" dist="38100" dir="2700000" algn="tl">
                    <a:srgbClr val="000000">
                      <a:alpha val="43137"/>
                    </a:srgbClr>
                  </a:outerShdw>
                </a:effectLst>
                <a:latin typeface="Arial" pitchFamily="34" charset="0"/>
                <a:cs typeface="Arial" pitchFamily="34" charset="0"/>
              </a:rPr>
              <a:t>Sahitya</a:t>
            </a:r>
            <a:r>
              <a:rPr lang="en-US" sz="2000" dirty="0">
                <a:solidFill>
                  <a:srgbClr val="FFC000"/>
                </a:solidFill>
                <a:effectLst>
                  <a:outerShdw blurRad="38100" dist="38100" dir="2700000" algn="tl">
                    <a:srgbClr val="000000">
                      <a:alpha val="43137"/>
                    </a:srgbClr>
                  </a:outerShdw>
                </a:effectLst>
                <a:latin typeface="Arial" pitchFamily="34" charset="0"/>
                <a:cs typeface="Arial" pitchFamily="34" charset="0"/>
              </a:rPr>
              <a:t> </a:t>
            </a:r>
            <a:r>
              <a:rPr lang="en-US" sz="2000" dirty="0" err="1">
                <a:solidFill>
                  <a:srgbClr val="FFC000"/>
                </a:solidFill>
                <a:effectLst>
                  <a:outerShdw blurRad="38100" dist="38100" dir="2700000" algn="tl">
                    <a:srgbClr val="000000">
                      <a:alpha val="43137"/>
                    </a:srgbClr>
                  </a:outerShdw>
                </a:effectLst>
                <a:latin typeface="Arial" pitchFamily="34" charset="0"/>
                <a:cs typeface="Arial" pitchFamily="34" charset="0"/>
              </a:rPr>
              <a:t>Sangh</a:t>
            </a:r>
            <a:r>
              <a:rPr lang="en-US" sz="2000" dirty="0">
                <a:solidFill>
                  <a:srgbClr val="FFC000"/>
                </a:solidFill>
                <a:effectLst>
                  <a:outerShdw blurRad="38100" dist="38100" dir="2700000" algn="tl">
                    <a:srgbClr val="000000">
                      <a:alpha val="43137"/>
                    </a:srgbClr>
                  </a:outerShdw>
                </a:effectLst>
                <a:latin typeface="Arial" pitchFamily="34" charset="0"/>
                <a:cs typeface="Arial" pitchFamily="34" charset="0"/>
              </a:rPr>
              <a:t>, </a:t>
            </a:r>
            <a:r>
              <a:rPr lang="en-US" sz="2000" dirty="0" err="1">
                <a:solidFill>
                  <a:srgbClr val="FFC000"/>
                </a:solidFill>
                <a:effectLst>
                  <a:outerShdw blurRad="38100" dist="38100" dir="2700000" algn="tl">
                    <a:srgbClr val="000000">
                      <a:alpha val="43137"/>
                    </a:srgbClr>
                  </a:outerShdw>
                </a:effectLst>
                <a:latin typeface="Arial" pitchFamily="34" charset="0"/>
                <a:cs typeface="Arial" pitchFamily="34" charset="0"/>
              </a:rPr>
              <a:t>Churu</a:t>
            </a:r>
            <a:r>
              <a:rPr lang="en-US" sz="2000" dirty="0">
                <a:solidFill>
                  <a:srgbClr val="FFC000"/>
                </a:solidFill>
                <a:effectLst>
                  <a:outerShdw blurRad="38100" dist="38100" dir="2700000" algn="tl">
                    <a:srgbClr val="000000">
                      <a:alpha val="43137"/>
                    </a:srgbClr>
                  </a:outerShdw>
                </a:effectLst>
                <a:latin typeface="Arial" pitchFamily="34" charset="0"/>
                <a:cs typeface="Arial" pitchFamily="34" charset="0"/>
              </a:rPr>
              <a:t> (Raj.)1995.</a:t>
            </a:r>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5334000" cy="723106"/>
          </a:xfrm>
        </p:spPr>
        <p:txBody>
          <a:bodyPr>
            <a:normAutofit/>
          </a:bodyPr>
          <a:lstStyle/>
          <a:p>
            <a:pPr marL="0" lvl="0" indent="0" algn="l">
              <a:buNone/>
            </a:pPr>
            <a:r>
              <a:rPr lang="en-US" sz="3600" b="1" dirty="0" smtClean="0">
                <a:solidFill>
                  <a:schemeClr val="tx1"/>
                </a:solidFill>
              </a:rPr>
              <a:t>Attaining </a:t>
            </a:r>
            <a:r>
              <a:rPr lang="en-US" sz="3600" b="1" dirty="0">
                <a:solidFill>
                  <a:schemeClr val="tx1"/>
                </a:solidFill>
              </a:rPr>
              <a:t>Physical </a:t>
            </a:r>
            <a:r>
              <a:rPr lang="en-US" sz="3600" b="1" dirty="0" smtClean="0">
                <a:solidFill>
                  <a:schemeClr val="tx1"/>
                </a:solidFill>
              </a:rPr>
              <a:t>Health</a:t>
            </a:r>
            <a:endParaRPr lang="en-US" sz="3600" b="1" dirty="0">
              <a:solidFill>
                <a:schemeClr val="tx1"/>
              </a:solidFill>
            </a:endParaRPr>
          </a:p>
        </p:txBody>
      </p:sp>
      <p:sp>
        <p:nvSpPr>
          <p:cNvPr id="3" name="Content Placeholder 2"/>
          <p:cNvSpPr>
            <a:spLocks noGrp="1"/>
          </p:cNvSpPr>
          <p:nvPr>
            <p:ph idx="1"/>
          </p:nvPr>
        </p:nvSpPr>
        <p:spPr>
          <a:xfrm>
            <a:off x="381000" y="1219200"/>
            <a:ext cx="8610600" cy="4800600"/>
          </a:xfrm>
        </p:spPr>
        <p:txBody>
          <a:bodyPr>
            <a:normAutofit fontScale="77500" lnSpcReduction="20000"/>
          </a:bodyPr>
          <a:lstStyle/>
          <a:p>
            <a:pPr marL="0" indent="0" algn="just">
              <a:buNone/>
            </a:pPr>
            <a:r>
              <a:rPr lang="en-US" sz="3400" dirty="0" smtClean="0">
                <a:solidFill>
                  <a:srgbClr val="FFC000"/>
                </a:solidFill>
                <a:latin typeface="Arial" pitchFamily="34" charset="0"/>
                <a:cs typeface="Arial" pitchFamily="34" charset="0"/>
              </a:rPr>
              <a:t>	According </a:t>
            </a:r>
            <a:r>
              <a:rPr lang="en-US" sz="3400" dirty="0">
                <a:solidFill>
                  <a:srgbClr val="FFC000"/>
                </a:solidFill>
                <a:latin typeface="Arial" pitchFamily="34" charset="0"/>
                <a:cs typeface="Arial" pitchFamily="34" charset="0"/>
              </a:rPr>
              <a:t>to physiology, the basis of homeostasis is the balance being maintained between the two streams of the autonomous nervous system-sympathetic and parasympathetic systems. This system regulates all the voluntary activities of body such as those of-lungs, stomach, digestive system, heart-beats, blood-pressure etc. It conducts the internal activities of body. During the </a:t>
            </a:r>
            <a:r>
              <a:rPr lang="en-US" sz="3400" dirty="0" err="1">
                <a:solidFill>
                  <a:srgbClr val="FFC000"/>
                </a:solidFill>
                <a:latin typeface="Arial" pitchFamily="34" charset="0"/>
                <a:cs typeface="Arial" pitchFamily="34" charset="0"/>
              </a:rPr>
              <a:t>preksha</a:t>
            </a:r>
            <a:r>
              <a:rPr lang="en-US" sz="3400" dirty="0">
                <a:solidFill>
                  <a:srgbClr val="FFC000"/>
                </a:solidFill>
                <a:latin typeface="Arial" pitchFamily="34" charset="0"/>
                <a:cs typeface="Arial" pitchFamily="34" charset="0"/>
              </a:rPr>
              <a:t> of body the moment mind gets </a:t>
            </a:r>
            <a:r>
              <a:rPr lang="en-US" sz="3400" dirty="0" err="1">
                <a:solidFill>
                  <a:srgbClr val="FFC000"/>
                </a:solidFill>
                <a:latin typeface="Arial" pitchFamily="34" charset="0"/>
                <a:cs typeface="Arial" pitchFamily="34" charset="0"/>
              </a:rPr>
              <a:t>concentreated</a:t>
            </a:r>
            <a:r>
              <a:rPr lang="en-US" sz="3400" dirty="0">
                <a:solidFill>
                  <a:srgbClr val="FFC000"/>
                </a:solidFill>
                <a:latin typeface="Arial" pitchFamily="34" charset="0"/>
                <a:cs typeface="Arial" pitchFamily="34" charset="0"/>
              </a:rPr>
              <a:t> on some particular part of body, the power of resolution of mind gets control on the subconscious activity. At this time, mind itself comes to be its conductor. By making adjustment between conscious mind and sub-conscious mind, body can be made strong and healthy, removing all its strains.</a:t>
            </a:r>
          </a:p>
          <a:p>
            <a:endParaRPr lang="en-US" dirty="0">
              <a:solidFill>
                <a:srgbClr val="FFC000"/>
              </a:solidFill>
            </a:endParaRPr>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15400" cy="6629400"/>
          </a:xfrm>
        </p:spPr>
        <p:txBody>
          <a:bodyPr>
            <a:normAutofit fontScale="55000" lnSpcReduction="20000"/>
          </a:bodyPr>
          <a:lstStyle/>
          <a:p>
            <a:pPr marL="0" lvl="0" indent="0">
              <a:buNone/>
            </a:pPr>
            <a:r>
              <a:rPr lang="en-US" sz="4400" b="1" dirty="0" smtClean="0">
                <a:latin typeface="Arial" pitchFamily="34" charset="0"/>
                <a:cs typeface="Arial" pitchFamily="34" charset="0"/>
              </a:rPr>
              <a:t>(a) The first step of Rejuvenation</a:t>
            </a:r>
            <a:endParaRPr lang="en-US" sz="4400" dirty="0" smtClean="0">
              <a:latin typeface="Arial" pitchFamily="34" charset="0"/>
              <a:cs typeface="Arial" pitchFamily="34" charset="0"/>
            </a:endParaRPr>
          </a:p>
          <a:p>
            <a:pPr marL="0" lvl="0" indent="0" algn="just">
              <a:buNone/>
            </a:pPr>
            <a:r>
              <a:rPr lang="en-US" sz="3600" dirty="0" smtClean="0">
                <a:solidFill>
                  <a:srgbClr val="FFC000"/>
                </a:solidFill>
                <a:latin typeface="Arial" pitchFamily="34" charset="0"/>
                <a:cs typeface="Arial" pitchFamily="34" charset="0"/>
              </a:rPr>
              <a:t>	The </a:t>
            </a:r>
            <a:r>
              <a:rPr lang="en-US" sz="3600" dirty="0" err="1" smtClean="0">
                <a:solidFill>
                  <a:srgbClr val="FFC000"/>
                </a:solidFill>
                <a:latin typeface="Arial" pitchFamily="34" charset="0"/>
                <a:cs typeface="Arial" pitchFamily="34" charset="0"/>
              </a:rPr>
              <a:t>practioner</a:t>
            </a:r>
            <a:r>
              <a:rPr lang="en-US" sz="3600" dirty="0" smtClean="0">
                <a:solidFill>
                  <a:srgbClr val="FFC000"/>
                </a:solidFill>
                <a:latin typeface="Arial" pitchFamily="34" charset="0"/>
                <a:cs typeface="Arial" pitchFamily="34" charset="0"/>
              </a:rPr>
              <a:t> should lie down in the posture of </a:t>
            </a:r>
            <a:r>
              <a:rPr lang="en-US" sz="3600" dirty="0" err="1" smtClean="0">
                <a:solidFill>
                  <a:srgbClr val="FFC000"/>
                </a:solidFill>
                <a:latin typeface="Arial" pitchFamily="34" charset="0"/>
                <a:cs typeface="Arial" pitchFamily="34" charset="0"/>
              </a:rPr>
              <a:t>kayotsarga</a:t>
            </a:r>
            <a:r>
              <a:rPr lang="en-US" sz="3600" dirty="0" smtClean="0">
                <a:solidFill>
                  <a:srgbClr val="FFC000"/>
                </a:solidFill>
                <a:latin typeface="Arial" pitchFamily="34" charset="0"/>
                <a:cs typeface="Arial" pitchFamily="34" charset="0"/>
              </a:rPr>
              <a:t>. Then he should concentrate on his thumb and foot. He should then relax the lower part of foot, thumb and finger and think that these parts of his body is healing. He should give this suggestion twice or thrice. He should then relax his ankle, knee, fingers and </a:t>
            </a:r>
            <a:r>
              <a:rPr lang="en-US" sz="3600" dirty="0" err="1" smtClean="0">
                <a:solidFill>
                  <a:srgbClr val="FFC000"/>
                </a:solidFill>
                <a:latin typeface="Arial" pitchFamily="34" charset="0"/>
                <a:cs typeface="Arial" pitchFamily="34" charset="0"/>
              </a:rPr>
              <a:t>thigs</a:t>
            </a:r>
            <a:r>
              <a:rPr lang="en-US" sz="3600" dirty="0" smtClean="0">
                <a:solidFill>
                  <a:srgbClr val="FFC000"/>
                </a:solidFill>
                <a:latin typeface="Arial" pitchFamily="34" charset="0"/>
                <a:cs typeface="Arial" pitchFamily="34" charset="0"/>
              </a:rPr>
              <a:t> one by one. He should then take a break of two or three minutes and then suggest that he is gaining health and all the toxins and foreign elements are coming out. He should relax right foot, left foot, waist, abdomen (each and every part of abdomen) lungs, heart and throat, in fact all parts from thumb to head and give auto suggestion that all these parts are gaining strength. Experiment on breathing too should go on along with this process. He should concentrate on the part which he is relaxing and for which he is  giving auto suggestion and take a long breath. From the part of body in which vitality gets circulated and electricity is supplied in sufficient quantity, foreign elements will start coming out and the practitioner will have the feeing of health and well-being.</a:t>
            </a:r>
          </a:p>
          <a:p>
            <a:pPr marL="0" lvl="0" indent="0" algn="just">
              <a:buNone/>
            </a:pPr>
            <a:endParaRPr lang="en-US" sz="3600" dirty="0" smtClean="0">
              <a:solidFill>
                <a:srgbClr val="FFC000"/>
              </a:solidFill>
              <a:latin typeface="Arial" pitchFamily="34" charset="0"/>
              <a:cs typeface="Arial" pitchFamily="34" charset="0"/>
            </a:endParaRPr>
          </a:p>
          <a:p>
            <a:pPr marL="0" lvl="0" indent="0">
              <a:buNone/>
            </a:pPr>
            <a:r>
              <a:rPr lang="en-US" sz="4400" b="1" dirty="0" smtClean="0">
                <a:latin typeface="Arial" pitchFamily="34" charset="0"/>
                <a:cs typeface="Arial" pitchFamily="34" charset="0"/>
              </a:rPr>
              <a:t>(b) Posture and </a:t>
            </a:r>
            <a:r>
              <a:rPr lang="en-US" sz="4400" b="1" dirty="0" err="1" smtClean="0">
                <a:latin typeface="Arial" pitchFamily="34" charset="0"/>
                <a:cs typeface="Arial" pitchFamily="34" charset="0"/>
              </a:rPr>
              <a:t>Pranayam</a:t>
            </a:r>
            <a:r>
              <a:rPr lang="en-US" sz="4400" b="1" dirty="0" smtClean="0">
                <a:latin typeface="Arial" pitchFamily="34" charset="0"/>
                <a:cs typeface="Arial" pitchFamily="34" charset="0"/>
              </a:rPr>
              <a:t> to be adopted </a:t>
            </a:r>
            <a:r>
              <a:rPr lang="en-US" sz="4400" b="1" dirty="0" smtClean="0">
                <a:effectLst/>
                <a:latin typeface="Arial" pitchFamily="34" charset="0"/>
                <a:cs typeface="Arial" pitchFamily="34" charset="0"/>
              </a:rPr>
              <a:t>for Physical</a:t>
            </a:r>
            <a:r>
              <a:rPr lang="en-US" sz="4400" b="1" dirty="0" smtClean="0">
                <a:latin typeface="Arial" pitchFamily="34" charset="0"/>
                <a:cs typeface="Arial" pitchFamily="34" charset="0"/>
              </a:rPr>
              <a:t> Health </a:t>
            </a:r>
            <a:r>
              <a:rPr lang="en-US" sz="2800" dirty="0" smtClean="0">
                <a:latin typeface="Arial" pitchFamily="34" charset="0"/>
                <a:cs typeface="Arial" pitchFamily="34" charset="0"/>
              </a:rPr>
              <a:t>	</a:t>
            </a:r>
          </a:p>
          <a:p>
            <a:pPr marL="0" indent="0" algn="just">
              <a:buNone/>
            </a:pPr>
            <a:r>
              <a:rPr lang="en-US" sz="3600" dirty="0" smtClean="0">
                <a:solidFill>
                  <a:srgbClr val="FFC000"/>
                </a:solidFill>
                <a:latin typeface="Arial" pitchFamily="34" charset="0"/>
                <a:cs typeface="Arial" pitchFamily="34" charset="0"/>
              </a:rPr>
              <a:t>	In the method of </a:t>
            </a:r>
            <a:r>
              <a:rPr lang="en-US" sz="3600" dirty="0" err="1" smtClean="0">
                <a:solidFill>
                  <a:srgbClr val="FFC000"/>
                </a:solidFill>
                <a:latin typeface="Arial" pitchFamily="34" charset="0"/>
                <a:cs typeface="Arial" pitchFamily="34" charset="0"/>
              </a:rPr>
              <a:t>Prekshameditation</a:t>
            </a:r>
            <a:r>
              <a:rPr lang="en-US" sz="3600" dirty="0" smtClean="0">
                <a:solidFill>
                  <a:srgbClr val="FFC000"/>
                </a:solidFill>
                <a:latin typeface="Arial" pitchFamily="34" charset="0"/>
                <a:cs typeface="Arial" pitchFamily="34" charset="0"/>
              </a:rPr>
              <a:t>, experiment in </a:t>
            </a:r>
            <a:r>
              <a:rPr lang="en-US" sz="3600" dirty="0" err="1" smtClean="0">
                <a:solidFill>
                  <a:srgbClr val="FFC000"/>
                </a:solidFill>
                <a:latin typeface="Arial" pitchFamily="34" charset="0"/>
                <a:cs typeface="Arial" pitchFamily="34" charset="0"/>
              </a:rPr>
              <a:t>pranayam</a:t>
            </a:r>
            <a:r>
              <a:rPr lang="en-US" sz="3600" dirty="0" smtClean="0">
                <a:solidFill>
                  <a:srgbClr val="FFC000"/>
                </a:solidFill>
                <a:latin typeface="Arial" pitchFamily="34" charset="0"/>
                <a:cs typeface="Arial" pitchFamily="34" charset="0"/>
              </a:rPr>
              <a:t> has been done in a very systematic way. Life-long practice of postures and </a:t>
            </a:r>
            <a:r>
              <a:rPr lang="en-US" sz="3600" dirty="0" err="1" smtClean="0">
                <a:solidFill>
                  <a:srgbClr val="FFC000"/>
                </a:solidFill>
                <a:latin typeface="Arial" pitchFamily="34" charset="0"/>
                <a:cs typeface="Arial" pitchFamily="34" charset="0"/>
              </a:rPr>
              <a:t>pranayam</a:t>
            </a:r>
            <a:r>
              <a:rPr lang="en-US" sz="3600" dirty="0" smtClean="0">
                <a:solidFill>
                  <a:srgbClr val="FFC000"/>
                </a:solidFill>
                <a:latin typeface="Arial" pitchFamily="34" charset="0"/>
                <a:cs typeface="Arial" pitchFamily="34" charset="0"/>
              </a:rPr>
              <a:t> has been suggested by sages and saints, they should be </a:t>
            </a:r>
            <a:r>
              <a:rPr lang="en-US" sz="3600" dirty="0" err="1" smtClean="0">
                <a:solidFill>
                  <a:srgbClr val="FFC000"/>
                </a:solidFill>
                <a:latin typeface="Arial" pitchFamily="34" charset="0"/>
                <a:cs typeface="Arial" pitchFamily="34" charset="0"/>
              </a:rPr>
              <a:t>practised</a:t>
            </a:r>
            <a:r>
              <a:rPr lang="en-US" sz="3600" dirty="0" smtClean="0">
                <a:solidFill>
                  <a:srgbClr val="FFC000"/>
                </a:solidFill>
                <a:latin typeface="Arial" pitchFamily="34" charset="0"/>
                <a:cs typeface="Arial" pitchFamily="34" charset="0"/>
              </a:rPr>
              <a:t> everyday. Purification of digestive system is more important than postures, </a:t>
            </a:r>
            <a:r>
              <a:rPr lang="en-US" sz="3600" dirty="0" err="1" smtClean="0">
                <a:solidFill>
                  <a:srgbClr val="FFC000"/>
                </a:solidFill>
                <a:latin typeface="Arial" pitchFamily="34" charset="0"/>
                <a:cs typeface="Arial" pitchFamily="34" charset="0"/>
              </a:rPr>
              <a:t>pranayam</a:t>
            </a:r>
            <a:r>
              <a:rPr lang="en-US" sz="3600" dirty="0" smtClean="0">
                <a:solidFill>
                  <a:srgbClr val="FFC000"/>
                </a:solidFill>
                <a:latin typeface="Arial" pitchFamily="34" charset="0"/>
                <a:cs typeface="Arial" pitchFamily="34" charset="0"/>
              </a:rPr>
              <a:t> and food and even more important is the experiment in postures and </a:t>
            </a:r>
            <a:r>
              <a:rPr lang="en-US" sz="3600" dirty="0" err="1" smtClean="0">
                <a:solidFill>
                  <a:srgbClr val="FFC000"/>
                </a:solidFill>
                <a:latin typeface="Arial" pitchFamily="34" charset="0"/>
                <a:cs typeface="Arial" pitchFamily="34" charset="0"/>
              </a:rPr>
              <a:t>pranayam</a:t>
            </a:r>
            <a:r>
              <a:rPr lang="en-US" sz="3600" dirty="0" smtClean="0">
                <a:solidFill>
                  <a:srgbClr val="FFC000"/>
                </a:solidFill>
                <a:latin typeface="Arial" pitchFamily="34" charset="0"/>
                <a:cs typeface="Arial" pitchFamily="34" charset="0"/>
              </a:rPr>
              <a:t>.</a:t>
            </a:r>
          </a:p>
          <a:p>
            <a:pPr marL="0" lvl="0" indent="0" algn="just">
              <a:buNone/>
            </a:pPr>
            <a:endParaRPr lang="en-US" sz="3600" dirty="0" smtClean="0">
              <a:solidFill>
                <a:srgbClr val="FFC000"/>
              </a:solidFill>
              <a:latin typeface="Arial" pitchFamily="34" charset="0"/>
              <a:cs typeface="Arial" pitchFamily="34" charset="0"/>
            </a:endParaRPr>
          </a:p>
          <a:p>
            <a:pPr marL="0" indent="0"/>
            <a:endParaRPr lang="en-US" dirty="0"/>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686800" cy="6172200"/>
          </a:xfrm>
        </p:spPr>
        <p:txBody>
          <a:bodyPr>
            <a:normAutofit fontScale="85000" lnSpcReduction="10000"/>
          </a:bodyPr>
          <a:lstStyle/>
          <a:p>
            <a:pPr marL="0" lvl="0" indent="0" algn="just">
              <a:buNone/>
            </a:pPr>
            <a:r>
              <a:rPr lang="en-US" sz="2800" b="1" dirty="0" smtClean="0">
                <a:latin typeface="Arial" pitchFamily="34" charset="0"/>
                <a:cs typeface="Arial" pitchFamily="34" charset="0"/>
              </a:rPr>
              <a:t>(c) Attaining Physical Health by </a:t>
            </a:r>
            <a:r>
              <a:rPr lang="en-US" sz="2800" b="1" dirty="0" err="1" smtClean="0">
                <a:latin typeface="Arial" pitchFamily="34" charset="0"/>
                <a:cs typeface="Arial" pitchFamily="34" charset="0"/>
              </a:rPr>
              <a:t>Practising</a:t>
            </a:r>
            <a:r>
              <a:rPr lang="en-US" sz="2800" b="1" dirty="0" smtClean="0">
                <a:latin typeface="Arial" pitchFamily="34" charset="0"/>
                <a:cs typeface="Arial" pitchFamily="34" charset="0"/>
              </a:rPr>
              <a:t> Postures</a:t>
            </a:r>
            <a:endParaRPr lang="en-US" sz="2800" dirty="0">
              <a:latin typeface="Arial" pitchFamily="34" charset="0"/>
              <a:cs typeface="Arial" pitchFamily="34" charset="0"/>
            </a:endParaRPr>
          </a:p>
          <a:p>
            <a:pPr marL="0" indent="0" algn="just">
              <a:buNone/>
            </a:pPr>
            <a:r>
              <a:rPr lang="en-US" sz="2900" dirty="0" smtClean="0">
                <a:latin typeface="Arial" pitchFamily="34" charset="0"/>
                <a:cs typeface="Arial" pitchFamily="34" charset="0"/>
              </a:rPr>
              <a:t>	</a:t>
            </a:r>
            <a:r>
              <a:rPr lang="en-US" sz="2600" dirty="0" smtClean="0">
                <a:solidFill>
                  <a:srgbClr val="FFC000"/>
                </a:solidFill>
                <a:latin typeface="Arial" pitchFamily="34" charset="0"/>
                <a:cs typeface="Arial" pitchFamily="34" charset="0"/>
              </a:rPr>
              <a:t>There </a:t>
            </a:r>
            <a:r>
              <a:rPr lang="en-US" sz="2600" dirty="0">
                <a:solidFill>
                  <a:srgbClr val="FFC000"/>
                </a:solidFill>
                <a:latin typeface="Arial" pitchFamily="34" charset="0"/>
                <a:cs typeface="Arial" pitchFamily="34" charset="0"/>
              </a:rPr>
              <a:t>are two kinds of postures. Some are meant for meditation such as lotus posture, half lotus posture, </a:t>
            </a:r>
            <a:r>
              <a:rPr lang="en-US" sz="2600" dirty="0" err="1">
                <a:solidFill>
                  <a:srgbClr val="FFC000"/>
                </a:solidFill>
                <a:latin typeface="Arial" pitchFamily="34" charset="0"/>
                <a:cs typeface="Arial" pitchFamily="34" charset="0"/>
              </a:rPr>
              <a:t>Sukhasana</a:t>
            </a:r>
            <a:r>
              <a:rPr lang="en-US" sz="2600" dirty="0">
                <a:solidFill>
                  <a:srgbClr val="FFC000"/>
                </a:solidFill>
                <a:latin typeface="Arial" pitchFamily="34" charset="0"/>
                <a:cs typeface="Arial" pitchFamily="34" charset="0"/>
              </a:rPr>
              <a:t> and </a:t>
            </a:r>
            <a:r>
              <a:rPr lang="en-US" sz="2600" dirty="0" err="1">
                <a:solidFill>
                  <a:srgbClr val="FFC000"/>
                </a:solidFill>
                <a:latin typeface="Arial" pitchFamily="34" charset="0"/>
                <a:cs typeface="Arial" pitchFamily="34" charset="0"/>
              </a:rPr>
              <a:t>Vajrasana</a:t>
            </a:r>
            <a:r>
              <a:rPr lang="en-US" sz="2600" dirty="0">
                <a:solidFill>
                  <a:srgbClr val="FFC000"/>
                </a:solidFill>
                <a:latin typeface="Arial" pitchFamily="34" charset="0"/>
                <a:cs typeface="Arial" pitchFamily="34" charset="0"/>
              </a:rPr>
              <a:t>. They are postures meant for both meditation and body. Those, whose digestive system is weak, should sit, after taking food in the position of </a:t>
            </a:r>
            <a:r>
              <a:rPr lang="en-US" sz="2600" dirty="0" err="1">
                <a:solidFill>
                  <a:srgbClr val="FFC000"/>
                </a:solidFill>
                <a:latin typeface="Arial" pitchFamily="34" charset="0"/>
                <a:cs typeface="Arial" pitchFamily="34" charset="0"/>
              </a:rPr>
              <a:t>Vajrasana</a:t>
            </a:r>
            <a:r>
              <a:rPr lang="en-US" sz="2600" dirty="0">
                <a:solidFill>
                  <a:srgbClr val="FFC000"/>
                </a:solidFill>
                <a:latin typeface="Arial" pitchFamily="34" charset="0"/>
                <a:cs typeface="Arial" pitchFamily="34" charset="0"/>
              </a:rPr>
              <a:t> for 10-12 minutes. To cure the pain in knees, </a:t>
            </a:r>
            <a:r>
              <a:rPr lang="en-US" sz="2600" dirty="0" err="1">
                <a:solidFill>
                  <a:srgbClr val="FFC000"/>
                </a:solidFill>
                <a:latin typeface="Arial" pitchFamily="34" charset="0"/>
                <a:cs typeface="Arial" pitchFamily="34" charset="0"/>
              </a:rPr>
              <a:t>Tarasan</a:t>
            </a:r>
            <a:r>
              <a:rPr lang="en-US" sz="2600" dirty="0">
                <a:solidFill>
                  <a:srgbClr val="FFC000"/>
                </a:solidFill>
                <a:latin typeface="Arial" pitchFamily="34" charset="0"/>
                <a:cs typeface="Arial" pitchFamily="34" charset="0"/>
              </a:rPr>
              <a:t> should be </a:t>
            </a:r>
            <a:r>
              <a:rPr lang="en-US" sz="2600" dirty="0" err="1">
                <a:solidFill>
                  <a:srgbClr val="FFC000"/>
                </a:solidFill>
                <a:latin typeface="Arial" pitchFamily="34" charset="0"/>
                <a:cs typeface="Arial" pitchFamily="34" charset="0"/>
              </a:rPr>
              <a:t>practised</a:t>
            </a:r>
            <a:r>
              <a:rPr lang="en-US" sz="2600" dirty="0">
                <a:solidFill>
                  <a:srgbClr val="FFC000"/>
                </a:solidFill>
                <a:latin typeface="Arial" pitchFamily="34" charset="0"/>
                <a:cs typeface="Arial" pitchFamily="34" charset="0"/>
              </a:rPr>
              <a:t>. Different postures (</a:t>
            </a:r>
            <a:r>
              <a:rPr lang="en-US" sz="2600" dirty="0" err="1">
                <a:solidFill>
                  <a:srgbClr val="FFC000"/>
                </a:solidFill>
                <a:latin typeface="Arial" pitchFamily="34" charset="0"/>
                <a:cs typeface="Arial" pitchFamily="34" charset="0"/>
              </a:rPr>
              <a:t>asanas</a:t>
            </a:r>
            <a:r>
              <a:rPr lang="en-US" sz="2600" dirty="0">
                <a:solidFill>
                  <a:srgbClr val="FFC000"/>
                </a:solidFill>
                <a:latin typeface="Arial" pitchFamily="34" charset="0"/>
                <a:cs typeface="Arial" pitchFamily="34" charset="0"/>
              </a:rPr>
              <a:t>) have been suggested for liver, spleen, intestines and actually for all parts of body. </a:t>
            </a:r>
            <a:r>
              <a:rPr lang="en-US" sz="2600" dirty="0" err="1">
                <a:solidFill>
                  <a:srgbClr val="FFC000"/>
                </a:solidFill>
                <a:latin typeface="Arial" pitchFamily="34" charset="0"/>
                <a:cs typeface="Arial" pitchFamily="34" charset="0"/>
              </a:rPr>
              <a:t>Practising</a:t>
            </a:r>
            <a:r>
              <a:rPr lang="en-US" sz="2600" dirty="0">
                <a:solidFill>
                  <a:srgbClr val="FFC000"/>
                </a:solidFill>
                <a:latin typeface="Arial" pitchFamily="34" charset="0"/>
                <a:cs typeface="Arial" pitchFamily="34" charset="0"/>
              </a:rPr>
              <a:t> </a:t>
            </a:r>
            <a:r>
              <a:rPr lang="en-US" sz="2600" dirty="0" err="1">
                <a:solidFill>
                  <a:srgbClr val="FFC000"/>
                </a:solidFill>
                <a:latin typeface="Arial" pitchFamily="34" charset="0"/>
                <a:cs typeface="Arial" pitchFamily="34" charset="0"/>
              </a:rPr>
              <a:t>asanas</a:t>
            </a:r>
            <a:r>
              <a:rPr lang="en-US" sz="2600" dirty="0">
                <a:solidFill>
                  <a:srgbClr val="FFC000"/>
                </a:solidFill>
                <a:latin typeface="Arial" pitchFamily="34" charset="0"/>
                <a:cs typeface="Arial" pitchFamily="34" charset="0"/>
              </a:rPr>
              <a:t> is very necessary for our health. They give energy to parts of our body. We should choose the postures by which we may regain our energy.</a:t>
            </a:r>
          </a:p>
          <a:p>
            <a:pPr marL="0" lvl="0" indent="0" algn="just">
              <a:buNone/>
            </a:pPr>
            <a:r>
              <a:rPr lang="en-US" sz="2800" b="1" dirty="0" smtClean="0">
                <a:latin typeface="Arial" pitchFamily="34" charset="0"/>
                <a:cs typeface="Arial" pitchFamily="34" charset="0"/>
              </a:rPr>
              <a:t>(d) Attaining Health by Means of </a:t>
            </a:r>
            <a:r>
              <a:rPr lang="en-US" sz="2800" b="1" dirty="0" err="1" smtClean="0">
                <a:latin typeface="Arial" pitchFamily="34" charset="0"/>
                <a:cs typeface="Arial" pitchFamily="34" charset="0"/>
              </a:rPr>
              <a:t>Pranayam</a:t>
            </a:r>
            <a:endParaRPr lang="en-US" sz="2800" dirty="0" smtClean="0">
              <a:latin typeface="Arial" pitchFamily="34" charset="0"/>
              <a:cs typeface="Arial" pitchFamily="34" charset="0"/>
            </a:endParaRPr>
          </a:p>
          <a:p>
            <a:pPr marL="0" indent="0" algn="just">
              <a:buNone/>
            </a:pPr>
            <a:r>
              <a:rPr lang="en-US" sz="2800" b="1" dirty="0" smtClean="0">
                <a:latin typeface="Arial" pitchFamily="34" charset="0"/>
                <a:cs typeface="Arial" pitchFamily="34" charset="0"/>
              </a:rPr>
              <a:t>	</a:t>
            </a:r>
            <a:r>
              <a:rPr lang="en-US" sz="2600" dirty="0" smtClean="0">
                <a:solidFill>
                  <a:srgbClr val="FFC000"/>
                </a:solidFill>
                <a:latin typeface="Arial" pitchFamily="34" charset="0"/>
                <a:cs typeface="Arial" pitchFamily="34" charset="0"/>
              </a:rPr>
              <a:t>The term ‘</a:t>
            </a:r>
            <a:r>
              <a:rPr lang="en-US" sz="2600" dirty="0" err="1" smtClean="0">
                <a:solidFill>
                  <a:srgbClr val="FFC000"/>
                </a:solidFill>
                <a:latin typeface="Arial" pitchFamily="34" charset="0"/>
                <a:cs typeface="Arial" pitchFamily="34" charset="0"/>
              </a:rPr>
              <a:t>Pranayam</a:t>
            </a:r>
            <a:r>
              <a:rPr lang="en-US" sz="2600" dirty="0" smtClean="0">
                <a:solidFill>
                  <a:srgbClr val="FFC000"/>
                </a:solidFill>
                <a:latin typeface="Arial" pitchFamily="34" charset="0"/>
                <a:cs typeface="Arial" pitchFamily="34" charset="0"/>
              </a:rPr>
              <a:t>’ means restrain on vitality. Its basic form is </a:t>
            </a:r>
            <a:r>
              <a:rPr lang="en-US" sz="2600" dirty="0" err="1" smtClean="0">
                <a:solidFill>
                  <a:srgbClr val="FFC000"/>
                </a:solidFill>
                <a:latin typeface="Arial" pitchFamily="34" charset="0"/>
                <a:cs typeface="Arial" pitchFamily="34" charset="0"/>
              </a:rPr>
              <a:t>kumbhaka</a:t>
            </a:r>
            <a:r>
              <a:rPr lang="en-US" sz="2600" dirty="0" smtClean="0">
                <a:solidFill>
                  <a:srgbClr val="FFC000"/>
                </a:solidFill>
                <a:latin typeface="Arial" pitchFamily="34" charset="0"/>
                <a:cs typeface="Arial" pitchFamily="34" charset="0"/>
              </a:rPr>
              <a:t>, that restrains vitality. Next in order are </a:t>
            </a:r>
            <a:r>
              <a:rPr lang="en-US" sz="2600" dirty="0" err="1" smtClean="0">
                <a:solidFill>
                  <a:srgbClr val="FFC000"/>
                </a:solidFill>
                <a:latin typeface="Arial" pitchFamily="34" charset="0"/>
                <a:cs typeface="Arial" pitchFamily="34" charset="0"/>
              </a:rPr>
              <a:t>rechaka</a:t>
            </a:r>
            <a:r>
              <a:rPr lang="en-US" sz="2600" dirty="0" smtClean="0">
                <a:solidFill>
                  <a:srgbClr val="FFC000"/>
                </a:solidFill>
                <a:latin typeface="Arial" pitchFamily="34" charset="0"/>
                <a:cs typeface="Arial" pitchFamily="34" charset="0"/>
              </a:rPr>
              <a:t> and </a:t>
            </a:r>
            <a:r>
              <a:rPr lang="en-US" sz="2600" dirty="0" err="1" smtClean="0">
                <a:solidFill>
                  <a:srgbClr val="FFC000"/>
                </a:solidFill>
                <a:latin typeface="Arial" pitchFamily="34" charset="0"/>
                <a:cs typeface="Arial" pitchFamily="34" charset="0"/>
              </a:rPr>
              <a:t>pooraka</a:t>
            </a:r>
            <a:r>
              <a:rPr lang="en-US" sz="2600" dirty="0" smtClean="0">
                <a:solidFill>
                  <a:srgbClr val="FFC000"/>
                </a:solidFill>
                <a:latin typeface="Arial" pitchFamily="34" charset="0"/>
                <a:cs typeface="Arial" pitchFamily="34" charset="0"/>
              </a:rPr>
              <a:t>. By </a:t>
            </a:r>
            <a:r>
              <a:rPr lang="en-US" sz="2600" dirty="0" err="1" smtClean="0">
                <a:solidFill>
                  <a:srgbClr val="FFC000"/>
                </a:solidFill>
                <a:latin typeface="Arial" pitchFamily="34" charset="0"/>
                <a:cs typeface="Arial" pitchFamily="34" charset="0"/>
              </a:rPr>
              <a:t>practising</a:t>
            </a:r>
            <a:r>
              <a:rPr lang="en-US" sz="2600" dirty="0" smtClean="0">
                <a:solidFill>
                  <a:srgbClr val="FFC000"/>
                </a:solidFill>
                <a:latin typeface="Arial" pitchFamily="34" charset="0"/>
                <a:cs typeface="Arial" pitchFamily="34" charset="0"/>
              </a:rPr>
              <a:t> these </a:t>
            </a:r>
            <a:r>
              <a:rPr lang="en-US" sz="2600" dirty="0" err="1" smtClean="0">
                <a:solidFill>
                  <a:srgbClr val="FFC000"/>
                </a:solidFill>
                <a:latin typeface="Arial" pitchFamily="34" charset="0"/>
                <a:cs typeface="Arial" pitchFamily="34" charset="0"/>
              </a:rPr>
              <a:t>Pranayam</a:t>
            </a:r>
            <a:r>
              <a:rPr lang="en-US" sz="2600" dirty="0" smtClean="0">
                <a:solidFill>
                  <a:srgbClr val="FFC000"/>
                </a:solidFill>
                <a:latin typeface="Arial" pitchFamily="34" charset="0"/>
                <a:cs typeface="Arial" pitchFamily="34" charset="0"/>
              </a:rPr>
              <a:t>, pure element or air goes in and the impure and foreign elements are driven out. If a sick man feels weakness, he should be suggested to </a:t>
            </a:r>
            <a:r>
              <a:rPr lang="en-US" sz="2600" dirty="0" err="1" smtClean="0">
                <a:solidFill>
                  <a:srgbClr val="FFC000"/>
                </a:solidFill>
                <a:latin typeface="Arial" pitchFamily="34" charset="0"/>
                <a:cs typeface="Arial" pitchFamily="34" charset="0"/>
              </a:rPr>
              <a:t>practise</a:t>
            </a:r>
            <a:r>
              <a:rPr lang="en-US" sz="2600" dirty="0" smtClean="0">
                <a:solidFill>
                  <a:srgbClr val="FFC000"/>
                </a:solidFill>
                <a:latin typeface="Arial" pitchFamily="34" charset="0"/>
                <a:cs typeface="Arial" pitchFamily="34" charset="0"/>
              </a:rPr>
              <a:t> postures meant for such persons. On doing so, he will feel within 15-20 minutes that his vitality is increasing. He comes to feel healthy and  strong.</a:t>
            </a:r>
            <a:endParaRPr lang="en-US" sz="2800" dirty="0" smtClean="0">
              <a:solidFill>
                <a:srgbClr val="FFC000"/>
              </a:solidFill>
              <a:latin typeface="Arial" pitchFamily="34" charset="0"/>
              <a:cs typeface="Arial" pitchFamily="34" charset="0"/>
            </a:endParaRPr>
          </a:p>
          <a:p>
            <a:endParaRPr lang="en-US" sz="3000" dirty="0"/>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5334000" cy="723106"/>
          </a:xfrm>
        </p:spPr>
        <p:txBody>
          <a:bodyPr>
            <a:normAutofit/>
          </a:bodyPr>
          <a:lstStyle/>
          <a:p>
            <a:pPr marL="0" lvl="0" indent="0" algn="l">
              <a:buNone/>
            </a:pPr>
            <a:r>
              <a:rPr lang="en-US" sz="3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Attaining Mental </a:t>
            </a:r>
            <a:r>
              <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Health</a:t>
            </a:r>
            <a:endParaRPr lang="en-US" sz="3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endParaRPr>
          </a:p>
        </p:txBody>
      </p:sp>
      <p:sp>
        <p:nvSpPr>
          <p:cNvPr id="3" name="Content Placeholder 2"/>
          <p:cNvSpPr>
            <a:spLocks noGrp="1"/>
          </p:cNvSpPr>
          <p:nvPr>
            <p:ph idx="1"/>
          </p:nvPr>
        </p:nvSpPr>
        <p:spPr>
          <a:xfrm>
            <a:off x="457200" y="1066800"/>
            <a:ext cx="8534400" cy="5791200"/>
          </a:xfrm>
        </p:spPr>
        <p:txBody>
          <a:bodyPr>
            <a:normAutofit fontScale="32500" lnSpcReduction="20000"/>
          </a:bodyPr>
          <a:lstStyle/>
          <a:p>
            <a:pPr marL="0" indent="0" algn="just">
              <a:buNone/>
            </a:pPr>
            <a:r>
              <a:rPr lang="en-US" dirty="0" smtClean="0">
                <a:solidFill>
                  <a:srgbClr val="FFC000"/>
                </a:solidFill>
                <a:effectLst/>
              </a:rPr>
              <a:t>	</a:t>
            </a:r>
            <a:r>
              <a:rPr lang="en-US" sz="6500" dirty="0" smtClean="0">
                <a:solidFill>
                  <a:srgbClr val="FFC000"/>
                </a:solidFill>
                <a:effectLst/>
                <a:latin typeface="Arial" pitchFamily="34" charset="0"/>
                <a:cs typeface="Arial" pitchFamily="34" charset="0"/>
              </a:rPr>
              <a:t>It </a:t>
            </a:r>
            <a:r>
              <a:rPr lang="en-US" sz="6500" dirty="0">
                <a:solidFill>
                  <a:srgbClr val="FFC000"/>
                </a:solidFill>
                <a:effectLst/>
                <a:latin typeface="Arial" pitchFamily="34" charset="0"/>
                <a:cs typeface="Arial" pitchFamily="34" charset="0"/>
              </a:rPr>
              <a:t>is a fact that mind affects body and in the same way body affects  mind. But mind’s effect is greater. Mind’s health is related to equanimity. If mind is </a:t>
            </a:r>
            <a:r>
              <a:rPr lang="en-US" sz="6500" dirty="0" err="1">
                <a:solidFill>
                  <a:srgbClr val="FFC000"/>
                </a:solidFill>
                <a:effectLst/>
                <a:latin typeface="Arial" pitchFamily="34" charset="0"/>
                <a:cs typeface="Arial" pitchFamily="34" charset="0"/>
              </a:rPr>
              <a:t>equanimous</a:t>
            </a:r>
            <a:r>
              <a:rPr lang="en-US" sz="6500" dirty="0">
                <a:solidFill>
                  <a:srgbClr val="FFC000"/>
                </a:solidFill>
                <a:effectLst/>
                <a:latin typeface="Arial" pitchFamily="34" charset="0"/>
                <a:cs typeface="Arial" pitchFamily="34" charset="0"/>
              </a:rPr>
              <a:t>, one will attain mental health and if there is no equanimity, in mind, it can never be healthy. The sutras of attaining mental health are the same as those of </a:t>
            </a:r>
            <a:r>
              <a:rPr lang="en-US" sz="6500" dirty="0" err="1">
                <a:solidFill>
                  <a:srgbClr val="FFC000"/>
                </a:solidFill>
                <a:effectLst/>
                <a:latin typeface="Arial" pitchFamily="34" charset="0"/>
                <a:cs typeface="Arial" pitchFamily="34" charset="0"/>
              </a:rPr>
              <a:t>practising</a:t>
            </a:r>
            <a:r>
              <a:rPr lang="en-US" sz="6500" dirty="0">
                <a:solidFill>
                  <a:srgbClr val="FFC000"/>
                </a:solidFill>
                <a:effectLst/>
                <a:latin typeface="Arial" pitchFamily="34" charset="0"/>
                <a:cs typeface="Arial" pitchFamily="34" charset="0"/>
              </a:rPr>
              <a:t> equanimity.</a:t>
            </a:r>
          </a:p>
          <a:p>
            <a:pPr marL="0" lvl="0" indent="0" algn="just">
              <a:buNone/>
            </a:pPr>
            <a:r>
              <a:rPr lang="en-US" sz="7400" b="1" dirty="0" smtClean="0">
                <a:effectLst/>
                <a:latin typeface="Arial" pitchFamily="34" charset="0"/>
                <a:cs typeface="Arial" pitchFamily="34" charset="0"/>
              </a:rPr>
              <a:t>(a)  Mental </a:t>
            </a:r>
            <a:r>
              <a:rPr lang="en-US" sz="7400" b="1" dirty="0">
                <a:effectLst/>
                <a:latin typeface="Arial" pitchFamily="34" charset="0"/>
                <a:cs typeface="Arial" pitchFamily="34" charset="0"/>
              </a:rPr>
              <a:t>Health by </a:t>
            </a:r>
            <a:r>
              <a:rPr lang="en-US" sz="7400" b="1" dirty="0" smtClean="0">
                <a:effectLst/>
                <a:latin typeface="Arial" pitchFamily="34" charset="0"/>
                <a:cs typeface="Arial" pitchFamily="34" charset="0"/>
              </a:rPr>
              <a:t>the</a:t>
            </a:r>
            <a:r>
              <a:rPr lang="en-US" sz="7400" b="1" dirty="0">
                <a:effectLst/>
                <a:latin typeface="Arial" pitchFamily="34" charset="0"/>
                <a:cs typeface="Arial" pitchFamily="34" charset="0"/>
              </a:rPr>
              <a:t> </a:t>
            </a:r>
            <a:r>
              <a:rPr lang="en-US" sz="7400" b="1" dirty="0" smtClean="0">
                <a:effectLst/>
                <a:latin typeface="Arial" pitchFamily="34" charset="0"/>
                <a:cs typeface="Arial" pitchFamily="34" charset="0"/>
              </a:rPr>
              <a:t>activeness </a:t>
            </a:r>
            <a:r>
              <a:rPr lang="en-US" sz="7400" b="1" dirty="0">
                <a:effectLst/>
                <a:latin typeface="Arial" pitchFamily="34" charset="0"/>
                <a:cs typeface="Arial" pitchFamily="34" charset="0"/>
              </a:rPr>
              <a:t>of the </a:t>
            </a:r>
            <a:r>
              <a:rPr lang="en-US" sz="7400" b="1" dirty="0" err="1" smtClean="0">
                <a:effectLst/>
                <a:latin typeface="Arial" pitchFamily="34" charset="0"/>
                <a:cs typeface="Arial" pitchFamily="34" charset="0"/>
              </a:rPr>
              <a:t>centres</a:t>
            </a:r>
            <a:r>
              <a:rPr lang="en-US" sz="7400" b="1" dirty="0" smtClean="0">
                <a:effectLst/>
                <a:latin typeface="Arial" pitchFamily="34" charset="0"/>
                <a:cs typeface="Arial" pitchFamily="34" charset="0"/>
              </a:rPr>
              <a:t> of       </a:t>
            </a:r>
          </a:p>
          <a:p>
            <a:pPr marL="0" lvl="0" indent="0" algn="just">
              <a:buNone/>
            </a:pPr>
            <a:r>
              <a:rPr lang="en-US" sz="7400" b="1" dirty="0" smtClean="0">
                <a:effectLst/>
                <a:latin typeface="Arial" pitchFamily="34" charset="0"/>
                <a:cs typeface="Arial" pitchFamily="34" charset="0"/>
              </a:rPr>
              <a:t>       Consciousness</a:t>
            </a:r>
            <a:r>
              <a:rPr lang="en-US" sz="4400" b="1" dirty="0" smtClean="0">
                <a:effectLst/>
                <a:latin typeface="Arial" pitchFamily="34" charset="0"/>
                <a:cs typeface="Arial" pitchFamily="34" charset="0"/>
              </a:rPr>
              <a:t> </a:t>
            </a:r>
            <a:endParaRPr lang="en-US" sz="4400" b="1" dirty="0">
              <a:effectLst/>
              <a:latin typeface="Arial" pitchFamily="34" charset="0"/>
              <a:cs typeface="Arial" pitchFamily="34" charset="0"/>
            </a:endParaRPr>
          </a:p>
          <a:p>
            <a:pPr marL="0" indent="0" algn="just">
              <a:buNone/>
            </a:pPr>
            <a:r>
              <a:rPr lang="en-US" sz="4000" dirty="0" smtClean="0">
                <a:solidFill>
                  <a:srgbClr val="FFC000"/>
                </a:solidFill>
                <a:effectLst/>
                <a:latin typeface="Arial" pitchFamily="34" charset="0"/>
                <a:cs typeface="Arial" pitchFamily="34" charset="0"/>
              </a:rPr>
              <a:t>	</a:t>
            </a:r>
            <a:r>
              <a:rPr lang="en-US" sz="6500" dirty="0" smtClean="0">
                <a:solidFill>
                  <a:srgbClr val="FFC000"/>
                </a:solidFill>
                <a:effectLst/>
                <a:latin typeface="Arial" pitchFamily="34" charset="0"/>
                <a:cs typeface="Arial" pitchFamily="34" charset="0"/>
              </a:rPr>
              <a:t>Mental </a:t>
            </a:r>
            <a:r>
              <a:rPr lang="en-US" sz="6500" dirty="0">
                <a:solidFill>
                  <a:srgbClr val="FFC000"/>
                </a:solidFill>
                <a:effectLst/>
                <a:latin typeface="Arial" pitchFamily="34" charset="0"/>
                <a:cs typeface="Arial" pitchFamily="34" charset="0"/>
              </a:rPr>
              <a:t>health depends on the activeness of our </a:t>
            </a:r>
            <a:r>
              <a:rPr lang="en-US" sz="6500" dirty="0" err="1">
                <a:solidFill>
                  <a:srgbClr val="FFC000"/>
                </a:solidFill>
                <a:effectLst/>
                <a:latin typeface="Arial" pitchFamily="34" charset="0"/>
                <a:cs typeface="Arial" pitchFamily="34" charset="0"/>
              </a:rPr>
              <a:t>centres</a:t>
            </a:r>
            <a:r>
              <a:rPr lang="en-US" sz="6500" dirty="0">
                <a:solidFill>
                  <a:srgbClr val="FFC000"/>
                </a:solidFill>
                <a:effectLst/>
                <a:latin typeface="Arial" pitchFamily="34" charset="0"/>
                <a:cs typeface="Arial" pitchFamily="34" charset="0"/>
              </a:rPr>
              <a:t> of consciousness. The source of our energy burst when all our </a:t>
            </a:r>
            <a:r>
              <a:rPr lang="en-US" sz="6500" dirty="0" err="1">
                <a:solidFill>
                  <a:srgbClr val="FFC000"/>
                </a:solidFill>
                <a:effectLst/>
                <a:latin typeface="Arial" pitchFamily="34" charset="0"/>
                <a:cs typeface="Arial" pitchFamily="34" charset="0"/>
              </a:rPr>
              <a:t>centres</a:t>
            </a:r>
            <a:r>
              <a:rPr lang="en-US" sz="6500" dirty="0">
                <a:solidFill>
                  <a:srgbClr val="FFC000"/>
                </a:solidFill>
                <a:effectLst/>
                <a:latin typeface="Arial" pitchFamily="34" charset="0"/>
                <a:cs typeface="Arial" pitchFamily="34" charset="0"/>
              </a:rPr>
              <a:t> of consciousness get active. Our mind cannot be strong unless these </a:t>
            </a:r>
            <a:r>
              <a:rPr lang="en-US" sz="6500" dirty="0" err="1">
                <a:solidFill>
                  <a:srgbClr val="FFC000"/>
                </a:solidFill>
                <a:effectLst/>
                <a:latin typeface="Arial" pitchFamily="34" charset="0"/>
                <a:cs typeface="Arial" pitchFamily="34" charset="0"/>
              </a:rPr>
              <a:t>centres</a:t>
            </a:r>
            <a:r>
              <a:rPr lang="en-US" sz="6500" dirty="0">
                <a:solidFill>
                  <a:srgbClr val="FFC000"/>
                </a:solidFill>
                <a:effectLst/>
                <a:latin typeface="Arial" pitchFamily="34" charset="0"/>
                <a:cs typeface="Arial" pitchFamily="34" charset="0"/>
              </a:rPr>
              <a:t> get active. Our mind is constantly getting shocks and </a:t>
            </a:r>
            <a:r>
              <a:rPr lang="en-US" sz="6500" dirty="0" err="1">
                <a:solidFill>
                  <a:srgbClr val="FFC000"/>
                </a:solidFill>
                <a:effectLst/>
                <a:latin typeface="Arial" pitchFamily="34" charset="0"/>
                <a:cs typeface="Arial" pitchFamily="34" charset="0"/>
              </a:rPr>
              <a:t>couter</a:t>
            </a:r>
            <a:r>
              <a:rPr lang="en-US" sz="6500" dirty="0">
                <a:solidFill>
                  <a:srgbClr val="FFC000"/>
                </a:solidFill>
                <a:effectLst/>
                <a:latin typeface="Arial" pitchFamily="34" charset="0"/>
                <a:cs typeface="Arial" pitchFamily="34" charset="0"/>
              </a:rPr>
              <a:t>-blows. So many things happen in family, and society that hurt mind. Activating the </a:t>
            </a:r>
            <a:r>
              <a:rPr lang="en-US" sz="6500" dirty="0" err="1">
                <a:solidFill>
                  <a:srgbClr val="FFC000"/>
                </a:solidFill>
                <a:effectLst/>
                <a:latin typeface="Arial" pitchFamily="34" charset="0"/>
                <a:cs typeface="Arial" pitchFamily="34" charset="0"/>
              </a:rPr>
              <a:t>centres</a:t>
            </a:r>
            <a:r>
              <a:rPr lang="en-US" sz="6500" dirty="0">
                <a:solidFill>
                  <a:srgbClr val="FFC000"/>
                </a:solidFill>
                <a:effectLst/>
                <a:latin typeface="Arial" pitchFamily="34" charset="0"/>
                <a:cs typeface="Arial" pitchFamily="34" charset="0"/>
              </a:rPr>
              <a:t> of consciousness is the way to protect mind from these  shocks and counter-blows. The process of activating these </a:t>
            </a:r>
            <a:r>
              <a:rPr lang="en-US" sz="6500" dirty="0" err="1">
                <a:solidFill>
                  <a:srgbClr val="FFC000"/>
                </a:solidFill>
                <a:effectLst/>
                <a:latin typeface="Arial" pitchFamily="34" charset="0"/>
                <a:cs typeface="Arial" pitchFamily="34" charset="0"/>
              </a:rPr>
              <a:t>centres</a:t>
            </a:r>
            <a:r>
              <a:rPr lang="en-US" sz="6500" dirty="0">
                <a:solidFill>
                  <a:srgbClr val="FFC000"/>
                </a:solidFill>
                <a:effectLst/>
                <a:latin typeface="Arial" pitchFamily="34" charset="0"/>
                <a:cs typeface="Arial" pitchFamily="34" charset="0"/>
              </a:rPr>
              <a:t> is like this-concentrate on the luminous centre and take the light of mind from naval to the backside of </a:t>
            </a:r>
            <a:r>
              <a:rPr lang="en-US" sz="6500" dirty="0" err="1">
                <a:solidFill>
                  <a:srgbClr val="FFC000"/>
                </a:solidFill>
                <a:effectLst/>
                <a:latin typeface="Arial" pitchFamily="34" charset="0"/>
                <a:cs typeface="Arial" pitchFamily="34" charset="0"/>
              </a:rPr>
              <a:t>sushumna</a:t>
            </a:r>
            <a:r>
              <a:rPr lang="en-US" sz="6500" dirty="0">
                <a:solidFill>
                  <a:srgbClr val="FFC000"/>
                </a:solidFill>
                <a:effectLst/>
                <a:latin typeface="Arial" pitchFamily="34" charset="0"/>
                <a:cs typeface="Arial" pitchFamily="34" charset="0"/>
              </a:rPr>
              <a:t>. By doing this concentration of mind will be accomplished and the entire luminous centre will get active.</a:t>
            </a:r>
            <a:r>
              <a:rPr lang="en-US" sz="6200" dirty="0">
                <a:solidFill>
                  <a:srgbClr val="FFC000"/>
                </a:solidFill>
                <a:effectLst/>
                <a:latin typeface="Arial" pitchFamily="34" charset="0"/>
                <a:cs typeface="Arial" pitchFamily="34" charset="0"/>
              </a:rPr>
              <a:t> </a:t>
            </a:r>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3810000"/>
          </a:xfrm>
        </p:spPr>
        <p:txBody>
          <a:bodyPr>
            <a:normAutofit fontScale="92500" lnSpcReduction="20000"/>
          </a:bodyPr>
          <a:lstStyle/>
          <a:p>
            <a:pPr marL="0" indent="0" algn="just">
              <a:buNone/>
            </a:pPr>
            <a:r>
              <a:rPr lang="en-US" dirty="0" smtClean="0">
                <a:effectLst/>
              </a:rPr>
              <a:t>	</a:t>
            </a:r>
            <a:r>
              <a:rPr lang="en-US" sz="2300" dirty="0" smtClean="0">
                <a:solidFill>
                  <a:srgbClr val="FFC000"/>
                </a:solidFill>
                <a:effectLst>
                  <a:outerShdw blurRad="38100" dist="38100" dir="2700000" algn="tl">
                    <a:srgbClr val="000000">
                      <a:alpha val="43137"/>
                    </a:srgbClr>
                  </a:outerShdw>
                </a:effectLst>
                <a:latin typeface="Arial" pitchFamily="34" charset="0"/>
                <a:cs typeface="Arial" pitchFamily="34" charset="0"/>
              </a:rPr>
              <a:t>When </a:t>
            </a:r>
            <a:r>
              <a:rPr lang="en-US" sz="2300" dirty="0">
                <a:solidFill>
                  <a:srgbClr val="FFC000"/>
                </a:solidFill>
                <a:effectLst>
                  <a:outerShdw blurRad="38100" dist="38100" dir="2700000" algn="tl">
                    <a:srgbClr val="000000">
                      <a:alpha val="43137"/>
                    </a:srgbClr>
                  </a:outerShdw>
                </a:effectLst>
                <a:latin typeface="Arial" pitchFamily="34" charset="0"/>
                <a:cs typeface="Arial" pitchFamily="34" charset="0"/>
              </a:rPr>
              <a:t>mind gets full support of vitality and the atoms get active at a time only one centre getting active. What is require is to the support of both mind and vitality, they all get active. The particles that were lying dormant, awaken and energy increases. It should be noted that all the </a:t>
            </a:r>
            <a:r>
              <a:rPr lang="en-US" sz="2300" dirty="0" err="1">
                <a:solidFill>
                  <a:srgbClr val="FFC000"/>
                </a:solidFill>
                <a:effectLst>
                  <a:outerShdw blurRad="38100" dist="38100" dir="2700000" algn="tl">
                    <a:srgbClr val="000000">
                      <a:alpha val="43137"/>
                    </a:srgbClr>
                  </a:outerShdw>
                </a:effectLst>
                <a:latin typeface="Arial" pitchFamily="34" charset="0"/>
                <a:cs typeface="Arial" pitchFamily="34" charset="0"/>
              </a:rPr>
              <a:t>centres</a:t>
            </a:r>
            <a:r>
              <a:rPr lang="en-US" sz="2300" dirty="0">
                <a:solidFill>
                  <a:srgbClr val="FFC000"/>
                </a:solidFill>
                <a:effectLst>
                  <a:outerShdw blurRad="38100" dist="38100" dir="2700000" algn="tl">
                    <a:srgbClr val="000000">
                      <a:alpha val="43137"/>
                    </a:srgbClr>
                  </a:outerShdw>
                </a:effectLst>
                <a:latin typeface="Arial" pitchFamily="34" charset="0"/>
                <a:cs typeface="Arial" pitchFamily="34" charset="0"/>
              </a:rPr>
              <a:t> of consciousness do not get active at a time only one </a:t>
            </a:r>
            <a:r>
              <a:rPr lang="en-US" sz="2300" dirty="0" err="1">
                <a:solidFill>
                  <a:srgbClr val="FFC000"/>
                </a:solidFill>
                <a:effectLst>
                  <a:outerShdw blurRad="38100" dist="38100" dir="2700000" algn="tl">
                    <a:srgbClr val="000000">
                      <a:alpha val="43137"/>
                    </a:srgbClr>
                  </a:outerShdw>
                </a:effectLst>
                <a:latin typeface="Arial" pitchFamily="34" charset="0"/>
                <a:cs typeface="Arial" pitchFamily="34" charset="0"/>
              </a:rPr>
              <a:t>cevire</a:t>
            </a:r>
            <a:r>
              <a:rPr lang="en-US" sz="2300" dirty="0">
                <a:solidFill>
                  <a:srgbClr val="FFC000"/>
                </a:solidFill>
                <a:effectLst>
                  <a:outerShdw blurRad="38100" dist="38100" dir="2700000" algn="tl">
                    <a:srgbClr val="000000">
                      <a:alpha val="43137"/>
                    </a:srgbClr>
                  </a:outerShdw>
                </a:effectLst>
                <a:latin typeface="Arial" pitchFamily="34" charset="0"/>
                <a:cs typeface="Arial" pitchFamily="34" charset="0"/>
              </a:rPr>
              <a:t> getting active. What is required is to activate the </a:t>
            </a:r>
            <a:r>
              <a:rPr lang="en-US" sz="2300" dirty="0" err="1">
                <a:solidFill>
                  <a:srgbClr val="FFC000"/>
                </a:solidFill>
                <a:effectLst>
                  <a:outerShdw blurRad="38100" dist="38100" dir="2700000" algn="tl">
                    <a:srgbClr val="000000">
                      <a:alpha val="43137"/>
                    </a:srgbClr>
                  </a:outerShdw>
                </a:effectLst>
                <a:latin typeface="Arial" pitchFamily="34" charset="0"/>
                <a:cs typeface="Arial" pitchFamily="34" charset="0"/>
              </a:rPr>
              <a:t>centres</a:t>
            </a:r>
            <a:r>
              <a:rPr lang="en-US" sz="2300" dirty="0">
                <a:solidFill>
                  <a:srgbClr val="FFC000"/>
                </a:solidFill>
                <a:effectLst>
                  <a:outerShdw blurRad="38100" dist="38100" dir="2700000" algn="tl">
                    <a:srgbClr val="000000">
                      <a:alpha val="43137"/>
                    </a:srgbClr>
                  </a:outerShdw>
                </a:effectLst>
                <a:latin typeface="Arial" pitchFamily="34" charset="0"/>
                <a:cs typeface="Arial" pitchFamily="34" charset="0"/>
              </a:rPr>
              <a:t> that are lying inactive and to make all the more active the </a:t>
            </a:r>
            <a:r>
              <a:rPr lang="en-US" sz="2300" dirty="0" err="1">
                <a:solidFill>
                  <a:srgbClr val="FFC000"/>
                </a:solidFill>
                <a:effectLst>
                  <a:outerShdw blurRad="38100" dist="38100" dir="2700000" algn="tl">
                    <a:srgbClr val="000000">
                      <a:alpha val="43137"/>
                    </a:srgbClr>
                  </a:outerShdw>
                </a:effectLst>
                <a:latin typeface="Arial" pitchFamily="34" charset="0"/>
                <a:cs typeface="Arial" pitchFamily="34" charset="0"/>
              </a:rPr>
              <a:t>centres</a:t>
            </a:r>
            <a:r>
              <a:rPr lang="en-US" sz="2300" dirty="0">
                <a:solidFill>
                  <a:srgbClr val="FFC000"/>
                </a:solidFill>
                <a:effectLst>
                  <a:outerShdw blurRad="38100" dist="38100" dir="2700000" algn="tl">
                    <a:srgbClr val="000000">
                      <a:alpha val="43137"/>
                    </a:srgbClr>
                  </a:outerShdw>
                </a:effectLst>
                <a:latin typeface="Arial" pitchFamily="34" charset="0"/>
                <a:cs typeface="Arial" pitchFamily="34" charset="0"/>
              </a:rPr>
              <a:t> that are active. So long as the </a:t>
            </a:r>
            <a:r>
              <a:rPr lang="en-US" sz="2300" dirty="0" err="1">
                <a:solidFill>
                  <a:srgbClr val="FFC000"/>
                </a:solidFill>
                <a:effectLst>
                  <a:outerShdw blurRad="38100" dist="38100" dir="2700000" algn="tl">
                    <a:srgbClr val="000000">
                      <a:alpha val="43137"/>
                    </a:srgbClr>
                  </a:outerShdw>
                </a:effectLst>
                <a:latin typeface="Arial" pitchFamily="34" charset="0"/>
                <a:cs typeface="Arial" pitchFamily="34" charset="0"/>
              </a:rPr>
              <a:t>centres</a:t>
            </a:r>
            <a:r>
              <a:rPr lang="en-US" sz="2300" dirty="0">
                <a:solidFill>
                  <a:srgbClr val="FFC000"/>
                </a:solidFill>
                <a:effectLst>
                  <a:outerShdw blurRad="38100" dist="38100" dir="2700000" algn="tl">
                    <a:srgbClr val="000000">
                      <a:alpha val="43137"/>
                    </a:srgbClr>
                  </a:outerShdw>
                </a:effectLst>
                <a:latin typeface="Arial" pitchFamily="34" charset="0"/>
                <a:cs typeface="Arial" pitchFamily="34" charset="0"/>
              </a:rPr>
              <a:t>, accepting the stream of vitality or the basic source of energy do not do their work and our </a:t>
            </a:r>
            <a:r>
              <a:rPr lang="en-US" sz="2300" dirty="0" err="1">
                <a:solidFill>
                  <a:srgbClr val="FFC000"/>
                </a:solidFill>
                <a:effectLst>
                  <a:outerShdw blurRad="38100" dist="38100" dir="2700000" algn="tl">
                    <a:srgbClr val="000000">
                      <a:alpha val="43137"/>
                    </a:srgbClr>
                  </a:outerShdw>
                </a:effectLst>
                <a:latin typeface="Arial" pitchFamily="34" charset="0"/>
                <a:cs typeface="Arial" pitchFamily="34" charset="0"/>
              </a:rPr>
              <a:t>centres</a:t>
            </a:r>
            <a:r>
              <a:rPr lang="en-US" sz="2300" dirty="0">
                <a:solidFill>
                  <a:srgbClr val="FFC000"/>
                </a:solidFill>
                <a:effectLst>
                  <a:outerShdw blurRad="38100" dist="38100" dir="2700000" algn="tl">
                    <a:srgbClr val="000000">
                      <a:alpha val="43137"/>
                    </a:srgbClr>
                  </a:outerShdw>
                </a:effectLst>
                <a:latin typeface="Arial" pitchFamily="34" charset="0"/>
                <a:cs typeface="Arial" pitchFamily="34" charset="0"/>
              </a:rPr>
              <a:t> of consciousness do not get active, we will not get the full flow of electricity. In such a condition, mind too will not come to be strong. Concentrating on the </a:t>
            </a:r>
            <a:r>
              <a:rPr lang="en-US" sz="2300" dirty="0" err="1">
                <a:solidFill>
                  <a:srgbClr val="FFC000"/>
                </a:solidFill>
                <a:effectLst>
                  <a:outerShdw blurRad="38100" dist="38100" dir="2700000" algn="tl">
                    <a:srgbClr val="000000">
                      <a:alpha val="43137"/>
                    </a:srgbClr>
                  </a:outerShdw>
                </a:effectLst>
                <a:latin typeface="Arial" pitchFamily="34" charset="0"/>
                <a:cs typeface="Arial" pitchFamily="34" charset="0"/>
              </a:rPr>
              <a:t>centres</a:t>
            </a:r>
            <a:r>
              <a:rPr lang="en-US" sz="2300" dirty="0">
                <a:solidFill>
                  <a:srgbClr val="FFC000"/>
                </a:solidFill>
                <a:effectLst>
                  <a:outerShdw blurRad="38100" dist="38100" dir="2700000" algn="tl">
                    <a:srgbClr val="000000">
                      <a:alpha val="43137"/>
                    </a:srgbClr>
                  </a:outerShdw>
                </a:effectLst>
                <a:latin typeface="Arial" pitchFamily="34" charset="0"/>
                <a:cs typeface="Arial" pitchFamily="34" charset="0"/>
              </a:rPr>
              <a:t> of consciousness and chanting mantras on those </a:t>
            </a:r>
            <a:r>
              <a:rPr lang="en-US" sz="2300" dirty="0" err="1">
                <a:solidFill>
                  <a:srgbClr val="FFC000"/>
                </a:solidFill>
                <a:effectLst>
                  <a:outerShdw blurRad="38100" dist="38100" dir="2700000" algn="tl">
                    <a:srgbClr val="000000">
                      <a:alpha val="43137"/>
                    </a:srgbClr>
                  </a:outerShdw>
                </a:effectLst>
                <a:latin typeface="Arial" pitchFamily="34" charset="0"/>
                <a:cs typeface="Arial" pitchFamily="34" charset="0"/>
              </a:rPr>
              <a:t>centres</a:t>
            </a:r>
            <a:r>
              <a:rPr lang="en-US" sz="2300" dirty="0">
                <a:solidFill>
                  <a:srgbClr val="FFC000"/>
                </a:solidFill>
                <a:effectLst>
                  <a:outerShdw blurRad="38100" dist="38100" dir="2700000" algn="tl">
                    <a:srgbClr val="000000">
                      <a:alpha val="43137"/>
                    </a:srgbClr>
                  </a:outerShdw>
                </a:effectLst>
                <a:latin typeface="Arial" pitchFamily="34" charset="0"/>
                <a:cs typeface="Arial" pitchFamily="34" charset="0"/>
              </a:rPr>
              <a:t>-both these activities are necessary to strengthen mind.</a:t>
            </a:r>
          </a:p>
          <a:p>
            <a:endParaRPr lang="en-US" dirty="0">
              <a:effectLst/>
            </a:endParaRPr>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6019800" cy="570706"/>
          </a:xfrm>
        </p:spPr>
        <p:txBody>
          <a:bodyPr>
            <a:normAutofit fontScale="90000"/>
          </a:bodyPr>
          <a:lstStyle/>
          <a:p>
            <a:pPr marL="0" lvl="0" algn="l">
              <a:buNone/>
            </a:pPr>
            <a:r>
              <a:rPr lang="en-US" sz="4000" dirty="0" smtClean="0">
                <a:solidFill>
                  <a:srgbClr val="FFC000"/>
                </a:solidFill>
              </a:rPr>
              <a:t/>
            </a:r>
            <a:br>
              <a:rPr lang="en-US" sz="4000" dirty="0" smtClean="0">
                <a:solidFill>
                  <a:srgbClr val="FFC000"/>
                </a:solidFill>
              </a:rPr>
            </a:br>
            <a:r>
              <a:rPr lang="en-US" sz="4000" b="1" dirty="0" smtClean="0">
                <a:solidFill>
                  <a:schemeClr val="tx1"/>
                </a:solidFill>
              </a:rPr>
              <a:t>Attaining </a:t>
            </a:r>
            <a:r>
              <a:rPr lang="en-US" sz="4000" b="1" dirty="0">
                <a:solidFill>
                  <a:schemeClr val="tx1"/>
                </a:solidFill>
              </a:rPr>
              <a:t>Emotional Health</a:t>
            </a:r>
            <a:r>
              <a:rPr lang="en-US" dirty="0">
                <a:solidFill>
                  <a:srgbClr val="FFC000"/>
                </a:solidFill>
              </a:rPr>
              <a:t/>
            </a:r>
            <a:br>
              <a:rPr lang="en-US" dirty="0">
                <a:solidFill>
                  <a:srgbClr val="FFC000"/>
                </a:solidFill>
              </a:rPr>
            </a:br>
            <a:endParaRPr lang="en-US" dirty="0">
              <a:solidFill>
                <a:srgbClr val="FFC000"/>
              </a:solidFill>
            </a:endParaRPr>
          </a:p>
        </p:txBody>
      </p:sp>
      <p:sp>
        <p:nvSpPr>
          <p:cNvPr id="3" name="Content Placeholder 2"/>
          <p:cNvSpPr>
            <a:spLocks noGrp="1"/>
          </p:cNvSpPr>
          <p:nvPr>
            <p:ph idx="1"/>
          </p:nvPr>
        </p:nvSpPr>
        <p:spPr>
          <a:xfrm>
            <a:off x="228600" y="838200"/>
            <a:ext cx="8763000" cy="6019800"/>
          </a:xfrm>
        </p:spPr>
        <p:txBody>
          <a:bodyPr>
            <a:normAutofit fontScale="40000" lnSpcReduction="20000"/>
          </a:bodyPr>
          <a:lstStyle/>
          <a:p>
            <a:pPr marL="0" indent="0" algn="just">
              <a:buNone/>
            </a:pPr>
            <a:r>
              <a:rPr lang="en-US" dirty="0" smtClean="0">
                <a:effectLst/>
              </a:rPr>
              <a:t>	</a:t>
            </a:r>
            <a:r>
              <a:rPr lang="en-US" sz="5000" dirty="0" smtClean="0">
                <a:solidFill>
                  <a:srgbClr val="FFC000"/>
                </a:solidFill>
                <a:effectLst>
                  <a:outerShdw blurRad="38100" dist="38100" dir="2700000" algn="tl">
                    <a:srgbClr val="000000">
                      <a:alpha val="43137"/>
                    </a:srgbClr>
                  </a:outerShdw>
                </a:effectLst>
                <a:latin typeface="Arial" pitchFamily="34" charset="0"/>
                <a:cs typeface="Arial" pitchFamily="34" charset="0"/>
              </a:rPr>
              <a:t>If </a:t>
            </a:r>
            <a:r>
              <a:rPr lang="en-US" sz="5000" dirty="0">
                <a:solidFill>
                  <a:srgbClr val="FFC000"/>
                </a:solidFill>
                <a:effectLst>
                  <a:outerShdw blurRad="38100" dist="38100" dir="2700000" algn="tl">
                    <a:srgbClr val="000000">
                      <a:alpha val="43137"/>
                    </a:srgbClr>
                  </a:outerShdw>
                </a:effectLst>
                <a:latin typeface="Arial" pitchFamily="34" charset="0"/>
                <a:cs typeface="Arial" pitchFamily="34" charset="0"/>
              </a:rPr>
              <a:t>one is emotionally, healthy, one can be healthy physically and mentally too. Neither mind nor body will be healthy if one’s emotions are disturbed. Disease like ulcers of the organs of digestive system, sleeplessness, fast heart beat, asthma and contortions are caused more because of emotional disturbances than by physical causes. The faulty functioning  of the parts of body caused by mental or emotional disturbance is known as psychosomatic disorder or diseases. Hence emotional health is very necessary if one wants to be physically and mentally healthy.</a:t>
            </a:r>
          </a:p>
          <a:p>
            <a:pPr marL="0" indent="0">
              <a:buNone/>
            </a:pPr>
            <a:r>
              <a:rPr lang="en-US" sz="6000" b="1" dirty="0" smtClean="0">
                <a:effectLst/>
                <a:latin typeface="Arial" pitchFamily="34" charset="0"/>
                <a:cs typeface="Arial" pitchFamily="34" charset="0"/>
              </a:rPr>
              <a:t>(a) Disposition </a:t>
            </a:r>
            <a:r>
              <a:rPr lang="en-US" sz="6000" b="1" dirty="0">
                <a:effectLst/>
                <a:latin typeface="Arial" pitchFamily="34" charset="0"/>
                <a:cs typeface="Arial" pitchFamily="34" charset="0"/>
              </a:rPr>
              <a:t>and </a:t>
            </a:r>
            <a:r>
              <a:rPr lang="en-US" sz="6000" b="1" dirty="0" err="1">
                <a:effectLst/>
                <a:latin typeface="Arial" pitchFamily="34" charset="0"/>
                <a:cs typeface="Arial" pitchFamily="34" charset="0"/>
              </a:rPr>
              <a:t>Meditaiton</a:t>
            </a:r>
            <a:r>
              <a:rPr lang="en-US" sz="6000" b="1" dirty="0">
                <a:effectLst/>
                <a:latin typeface="Arial" pitchFamily="34" charset="0"/>
                <a:cs typeface="Arial" pitchFamily="34" charset="0"/>
              </a:rPr>
              <a:t> on Aura (</a:t>
            </a:r>
            <a:r>
              <a:rPr lang="en-US" sz="6000" b="1" dirty="0" err="1">
                <a:effectLst/>
                <a:latin typeface="Arial" pitchFamily="34" charset="0"/>
                <a:cs typeface="Arial" pitchFamily="34" charset="0"/>
              </a:rPr>
              <a:t>Lesya</a:t>
            </a:r>
            <a:r>
              <a:rPr lang="en-US" sz="6000" b="1" dirty="0" smtClean="0">
                <a:effectLst/>
                <a:latin typeface="Arial" pitchFamily="34" charset="0"/>
                <a:cs typeface="Arial" pitchFamily="34" charset="0"/>
              </a:rPr>
              <a:t>)</a:t>
            </a:r>
          </a:p>
          <a:p>
            <a:pPr marL="0" indent="0" algn="just">
              <a:buNone/>
            </a:pPr>
            <a:r>
              <a:rPr lang="en-US" dirty="0" smtClean="0">
                <a:effectLst/>
                <a:latin typeface="Arial" pitchFamily="34" charset="0"/>
                <a:cs typeface="Arial" pitchFamily="34" charset="0"/>
              </a:rPr>
              <a:t>	</a:t>
            </a:r>
            <a:r>
              <a:rPr lang="en-US" sz="4800" dirty="0" err="1" smtClean="0">
                <a:solidFill>
                  <a:srgbClr val="FFC000"/>
                </a:solidFill>
                <a:effectLst>
                  <a:outerShdw blurRad="38100" dist="38100" dir="2700000" algn="tl">
                    <a:srgbClr val="000000">
                      <a:alpha val="43137"/>
                    </a:srgbClr>
                  </a:outerShdw>
                </a:effectLst>
                <a:latin typeface="Arial" pitchFamily="34" charset="0"/>
                <a:cs typeface="Arial" pitchFamily="34" charset="0"/>
              </a:rPr>
              <a:t>Lesya</a:t>
            </a:r>
            <a:r>
              <a:rPr lang="en-US" sz="4800" dirty="0" smtClean="0">
                <a:solidFill>
                  <a:srgbClr val="FFC000"/>
                </a:solidFill>
                <a:effectLst>
                  <a:outerShdw blurRad="38100" dist="38100" dir="2700000" algn="tl">
                    <a:srgbClr val="000000">
                      <a:alpha val="43137"/>
                    </a:srgbClr>
                  </a:outerShdw>
                </a:effectLst>
                <a:latin typeface="Arial" pitchFamily="34" charset="0"/>
                <a:cs typeface="Arial" pitchFamily="34" charset="0"/>
              </a:rPr>
              <a:t> </a:t>
            </a:r>
            <a:r>
              <a:rPr lang="en-US" sz="4800" dirty="0">
                <a:solidFill>
                  <a:srgbClr val="FFC000"/>
                </a:solidFill>
                <a:effectLst>
                  <a:outerShdw blurRad="38100" dist="38100" dir="2700000" algn="tl">
                    <a:srgbClr val="000000">
                      <a:alpha val="43137"/>
                    </a:srgbClr>
                  </a:outerShdw>
                </a:effectLst>
                <a:latin typeface="Arial" pitchFamily="34" charset="0"/>
                <a:cs typeface="Arial" pitchFamily="34" charset="0"/>
              </a:rPr>
              <a:t>(aura) is a level of consciousness on reaching which one’s personality comes to be transformed. The stream of disposition is known as </a:t>
            </a:r>
            <a:r>
              <a:rPr lang="en-US" sz="4800" dirty="0" err="1">
                <a:solidFill>
                  <a:srgbClr val="FFC000"/>
                </a:solidFill>
                <a:effectLst>
                  <a:outerShdw blurRad="38100" dist="38100" dir="2700000" algn="tl">
                    <a:srgbClr val="000000">
                      <a:alpha val="43137"/>
                    </a:srgbClr>
                  </a:outerShdw>
                </a:effectLst>
                <a:latin typeface="Arial" pitchFamily="34" charset="0"/>
                <a:cs typeface="Arial" pitchFamily="34" charset="0"/>
              </a:rPr>
              <a:t>lesya</a:t>
            </a:r>
            <a:r>
              <a:rPr lang="en-US" sz="4800" dirty="0">
                <a:solidFill>
                  <a:srgbClr val="FFC000"/>
                </a:solidFill>
                <a:effectLst>
                  <a:outerShdw blurRad="38100" dist="38100" dir="2700000" algn="tl">
                    <a:srgbClr val="000000">
                      <a:alpha val="43137"/>
                    </a:srgbClr>
                  </a:outerShdw>
                </a:effectLst>
                <a:latin typeface="Arial" pitchFamily="34" charset="0"/>
                <a:cs typeface="Arial" pitchFamily="34" charset="0"/>
              </a:rPr>
              <a:t>. There are two kinds of </a:t>
            </a:r>
            <a:r>
              <a:rPr lang="en-US" sz="4800" dirty="0" err="1">
                <a:solidFill>
                  <a:srgbClr val="FFC000"/>
                </a:solidFill>
                <a:effectLst>
                  <a:outerShdw blurRad="38100" dist="38100" dir="2700000" algn="tl">
                    <a:srgbClr val="000000">
                      <a:alpha val="43137"/>
                    </a:srgbClr>
                  </a:outerShdw>
                </a:effectLst>
                <a:latin typeface="Arial" pitchFamily="34" charset="0"/>
                <a:cs typeface="Arial" pitchFamily="34" charset="0"/>
              </a:rPr>
              <a:t>lesya</a:t>
            </a:r>
            <a:r>
              <a:rPr lang="en-US" sz="4800" dirty="0">
                <a:solidFill>
                  <a:srgbClr val="FFC000"/>
                </a:solidFill>
                <a:effectLst>
                  <a:outerShdw blurRad="38100" dist="38100" dir="2700000" algn="tl">
                    <a:srgbClr val="000000">
                      <a:alpha val="43137"/>
                    </a:srgbClr>
                  </a:outerShdw>
                </a:effectLst>
                <a:latin typeface="Arial" pitchFamily="34" charset="0"/>
                <a:cs typeface="Arial" pitchFamily="34" charset="0"/>
              </a:rPr>
              <a:t>-volitional aura and substantial aura (psychical </a:t>
            </a:r>
            <a:r>
              <a:rPr lang="en-US" sz="4800" dirty="0" err="1">
                <a:solidFill>
                  <a:srgbClr val="FFC000"/>
                </a:solidFill>
                <a:effectLst>
                  <a:outerShdw blurRad="38100" dist="38100" dir="2700000" algn="tl">
                    <a:srgbClr val="000000">
                      <a:alpha val="43137"/>
                    </a:srgbClr>
                  </a:outerShdw>
                </a:effectLst>
                <a:latin typeface="Arial" pitchFamily="34" charset="0"/>
                <a:cs typeface="Arial" pitchFamily="34" charset="0"/>
              </a:rPr>
              <a:t>lesya</a:t>
            </a:r>
            <a:r>
              <a:rPr lang="en-US" sz="4800" dirty="0">
                <a:solidFill>
                  <a:srgbClr val="FFC000"/>
                </a:solidFill>
                <a:effectLst>
                  <a:outerShdw blurRad="38100" dist="38100" dir="2700000" algn="tl">
                    <a:srgbClr val="000000">
                      <a:alpha val="43137"/>
                    </a:srgbClr>
                  </a:outerShdw>
                </a:effectLst>
                <a:latin typeface="Arial" pitchFamily="34" charset="0"/>
                <a:cs typeface="Arial" pitchFamily="34" charset="0"/>
              </a:rPr>
              <a:t> and material </a:t>
            </a:r>
            <a:r>
              <a:rPr lang="en-US" sz="4800" dirty="0" err="1">
                <a:solidFill>
                  <a:srgbClr val="FFC000"/>
                </a:solidFill>
                <a:effectLst>
                  <a:outerShdw blurRad="38100" dist="38100" dir="2700000" algn="tl">
                    <a:srgbClr val="000000">
                      <a:alpha val="43137"/>
                    </a:srgbClr>
                  </a:outerShdw>
                </a:effectLst>
                <a:latin typeface="Arial" pitchFamily="34" charset="0"/>
                <a:cs typeface="Arial" pitchFamily="34" charset="0"/>
              </a:rPr>
              <a:t>lesya</a:t>
            </a:r>
            <a:r>
              <a:rPr lang="en-US" sz="4800" dirty="0">
                <a:solidFill>
                  <a:srgbClr val="FFC000"/>
                </a:solidFill>
                <a:effectLst>
                  <a:outerShdw blurRad="38100" dist="38100" dir="2700000" algn="tl">
                    <a:srgbClr val="000000">
                      <a:alpha val="43137"/>
                    </a:srgbClr>
                  </a:outerShdw>
                </a:effectLst>
                <a:latin typeface="Arial" pitchFamily="34" charset="0"/>
                <a:cs typeface="Arial" pitchFamily="34" charset="0"/>
              </a:rPr>
              <a:t>). </a:t>
            </a:r>
            <a:r>
              <a:rPr lang="en-US" sz="4800" dirty="0" err="1">
                <a:solidFill>
                  <a:srgbClr val="FFC000"/>
                </a:solidFill>
                <a:effectLst>
                  <a:outerShdw blurRad="38100" dist="38100" dir="2700000" algn="tl">
                    <a:srgbClr val="000000">
                      <a:alpha val="43137"/>
                    </a:srgbClr>
                  </a:outerShdw>
                </a:effectLst>
                <a:latin typeface="Arial" pitchFamily="34" charset="0"/>
                <a:cs typeface="Arial" pitchFamily="34" charset="0"/>
              </a:rPr>
              <a:t>Lesya</a:t>
            </a:r>
            <a:r>
              <a:rPr lang="en-US" sz="4800" dirty="0">
                <a:solidFill>
                  <a:srgbClr val="FFC000"/>
                </a:solidFill>
                <a:effectLst>
                  <a:outerShdw blurRad="38100" dist="38100" dir="2700000" algn="tl">
                    <a:srgbClr val="000000">
                      <a:alpha val="43137"/>
                    </a:srgbClr>
                  </a:outerShdw>
                </a:effectLst>
                <a:latin typeface="Arial" pitchFamily="34" charset="0"/>
                <a:cs typeface="Arial" pitchFamily="34" charset="0"/>
              </a:rPr>
              <a:t> is the determining factor of one’s aura. Different </a:t>
            </a:r>
            <a:r>
              <a:rPr lang="en-US" sz="4800" dirty="0" err="1">
                <a:solidFill>
                  <a:srgbClr val="FFC000"/>
                </a:solidFill>
                <a:effectLst>
                  <a:outerShdw blurRad="38100" dist="38100" dir="2700000" algn="tl">
                    <a:srgbClr val="000000">
                      <a:alpha val="43137"/>
                    </a:srgbClr>
                  </a:outerShdw>
                </a:effectLst>
                <a:latin typeface="Arial" pitchFamily="34" charset="0"/>
                <a:cs typeface="Arial" pitchFamily="34" charset="0"/>
              </a:rPr>
              <a:t>colours</a:t>
            </a:r>
            <a:r>
              <a:rPr lang="en-US" sz="4800" dirty="0">
                <a:solidFill>
                  <a:srgbClr val="FFC000"/>
                </a:solidFill>
                <a:effectLst>
                  <a:outerShdw blurRad="38100" dist="38100" dir="2700000" algn="tl">
                    <a:srgbClr val="000000">
                      <a:alpha val="43137"/>
                    </a:srgbClr>
                  </a:outerShdw>
                </a:effectLst>
                <a:latin typeface="Arial" pitchFamily="34" charset="0"/>
                <a:cs typeface="Arial" pitchFamily="34" charset="0"/>
              </a:rPr>
              <a:t>-black, yellow, red, blue and white-emerge in aura from time to time. These </a:t>
            </a:r>
            <a:r>
              <a:rPr lang="en-US" sz="4800" dirty="0" err="1">
                <a:solidFill>
                  <a:srgbClr val="FFC000"/>
                </a:solidFill>
                <a:effectLst>
                  <a:outerShdw blurRad="38100" dist="38100" dir="2700000" algn="tl">
                    <a:srgbClr val="000000">
                      <a:alpha val="43137"/>
                    </a:srgbClr>
                  </a:outerShdw>
                </a:effectLst>
                <a:latin typeface="Arial" pitchFamily="34" charset="0"/>
                <a:cs typeface="Arial" pitchFamily="34" charset="0"/>
              </a:rPr>
              <a:t>colours</a:t>
            </a:r>
            <a:r>
              <a:rPr lang="en-US" sz="4800" dirty="0">
                <a:solidFill>
                  <a:srgbClr val="FFC000"/>
                </a:solidFill>
                <a:effectLst>
                  <a:outerShdw blurRad="38100" dist="38100" dir="2700000" algn="tl">
                    <a:srgbClr val="000000">
                      <a:alpha val="43137"/>
                    </a:srgbClr>
                  </a:outerShdw>
                </a:effectLst>
                <a:latin typeface="Arial" pitchFamily="34" charset="0"/>
                <a:cs typeface="Arial" pitchFamily="34" charset="0"/>
              </a:rPr>
              <a:t> keep on changing in accordance with one’s feelings and subjective psychical state.</a:t>
            </a:r>
          </a:p>
          <a:p>
            <a:pPr marL="0" indent="0" algn="just">
              <a:buNone/>
            </a:pPr>
            <a:r>
              <a:rPr lang="en-US" sz="4800" dirty="0">
                <a:solidFill>
                  <a:srgbClr val="FFC000"/>
                </a:solidFill>
                <a:effectLst>
                  <a:outerShdw blurRad="38100" dist="38100" dir="2700000" algn="tl">
                    <a:srgbClr val="000000">
                      <a:alpha val="43137"/>
                    </a:srgbClr>
                  </a:outerShdw>
                </a:effectLst>
                <a:latin typeface="Arial" pitchFamily="34" charset="0"/>
                <a:cs typeface="Arial" pitchFamily="34" charset="0"/>
              </a:rPr>
              <a:t>	</a:t>
            </a:r>
            <a:r>
              <a:rPr lang="en-US" sz="4800" dirty="0" smtClean="0">
                <a:solidFill>
                  <a:srgbClr val="FFC000"/>
                </a:solidFill>
                <a:effectLst>
                  <a:outerShdw blurRad="38100" dist="38100" dir="2700000" algn="tl">
                    <a:srgbClr val="000000">
                      <a:alpha val="43137"/>
                    </a:srgbClr>
                  </a:outerShdw>
                </a:effectLst>
                <a:latin typeface="Arial" pitchFamily="34" charset="0"/>
                <a:cs typeface="Arial" pitchFamily="34" charset="0"/>
              </a:rPr>
              <a:t>Transforming </a:t>
            </a:r>
            <a:r>
              <a:rPr lang="en-US" sz="4800" dirty="0">
                <a:solidFill>
                  <a:srgbClr val="FFC000"/>
                </a:solidFill>
                <a:effectLst>
                  <a:outerShdw blurRad="38100" dist="38100" dir="2700000" algn="tl">
                    <a:srgbClr val="000000">
                      <a:alpha val="43137"/>
                    </a:srgbClr>
                  </a:outerShdw>
                </a:effectLst>
                <a:latin typeface="Arial" pitchFamily="34" charset="0"/>
                <a:cs typeface="Arial" pitchFamily="34" charset="0"/>
              </a:rPr>
              <a:t>the currents of passions and those of consciousness on the passions having been purified into dispositions and taking them to </a:t>
            </a:r>
            <a:r>
              <a:rPr lang="en-US" sz="4800" dirty="0" err="1">
                <a:solidFill>
                  <a:srgbClr val="FFC000"/>
                </a:solidFill>
                <a:effectLst>
                  <a:outerShdw blurRad="38100" dist="38100" dir="2700000" algn="tl">
                    <a:srgbClr val="000000">
                      <a:alpha val="43137"/>
                    </a:srgbClr>
                  </a:outerShdw>
                </a:effectLst>
                <a:latin typeface="Arial" pitchFamily="34" charset="0"/>
                <a:cs typeface="Arial" pitchFamily="34" charset="0"/>
              </a:rPr>
              <a:t>throught</a:t>
            </a:r>
            <a:r>
              <a:rPr lang="en-US" sz="4800" dirty="0">
                <a:solidFill>
                  <a:srgbClr val="FFC000"/>
                </a:solidFill>
                <a:effectLst>
                  <a:outerShdw blurRad="38100" dist="38100" dir="2700000" algn="tl">
                    <a:srgbClr val="000000">
                      <a:alpha val="43137"/>
                    </a:srgbClr>
                  </a:outerShdw>
                </a:effectLst>
                <a:latin typeface="Arial" pitchFamily="34" charset="0"/>
                <a:cs typeface="Arial" pitchFamily="34" charset="0"/>
              </a:rPr>
              <a:t>, action and activity is the function of </a:t>
            </a:r>
            <a:r>
              <a:rPr lang="en-US" sz="4800" dirty="0" err="1">
                <a:solidFill>
                  <a:srgbClr val="FFC000"/>
                </a:solidFill>
                <a:effectLst>
                  <a:outerShdw blurRad="38100" dist="38100" dir="2700000" algn="tl">
                    <a:srgbClr val="000000">
                      <a:alpha val="43137"/>
                    </a:srgbClr>
                  </a:outerShdw>
                </a:effectLst>
                <a:latin typeface="Arial" pitchFamily="34" charset="0"/>
                <a:cs typeface="Arial" pitchFamily="34" charset="0"/>
              </a:rPr>
              <a:t>lesya</a:t>
            </a:r>
            <a:r>
              <a:rPr lang="en-US" sz="4800" dirty="0">
                <a:solidFill>
                  <a:srgbClr val="FFC000"/>
                </a:solidFill>
                <a:effectLst>
                  <a:outerShdw blurRad="38100" dist="38100" dir="2700000" algn="tl">
                    <a:srgbClr val="000000">
                      <a:alpha val="43137"/>
                    </a:srgbClr>
                  </a:outerShdw>
                </a:effectLst>
                <a:latin typeface="Arial" pitchFamily="34" charset="0"/>
                <a:cs typeface="Arial" pitchFamily="34" charset="0"/>
              </a:rPr>
              <a:t>. It is the contact link between subtle body and gross body. The system of </a:t>
            </a:r>
            <a:r>
              <a:rPr lang="en-US" sz="4800" dirty="0" err="1">
                <a:solidFill>
                  <a:srgbClr val="FFC000"/>
                </a:solidFill>
                <a:effectLst>
                  <a:outerShdw blurRad="38100" dist="38100" dir="2700000" algn="tl">
                    <a:srgbClr val="000000">
                      <a:alpha val="43137"/>
                    </a:srgbClr>
                  </a:outerShdw>
                </a:effectLst>
                <a:latin typeface="Arial" pitchFamily="34" charset="0"/>
                <a:cs typeface="Arial" pitchFamily="34" charset="0"/>
              </a:rPr>
              <a:t>lesya</a:t>
            </a:r>
            <a:r>
              <a:rPr lang="en-US" sz="4800" dirty="0">
                <a:solidFill>
                  <a:srgbClr val="FFC000"/>
                </a:solidFill>
                <a:effectLst>
                  <a:outerShdw blurRad="38100" dist="38100" dir="2700000" algn="tl">
                    <a:srgbClr val="000000">
                      <a:alpha val="43137"/>
                    </a:srgbClr>
                  </a:outerShdw>
                </a:effectLst>
                <a:latin typeface="Arial" pitchFamily="34" charset="0"/>
                <a:cs typeface="Arial" pitchFamily="34" charset="0"/>
              </a:rPr>
              <a:t> is a strong system of originating our attitudes, </a:t>
            </a:r>
            <a:r>
              <a:rPr lang="en-US" sz="4800" dirty="0" err="1">
                <a:solidFill>
                  <a:srgbClr val="FFC000"/>
                </a:solidFill>
                <a:effectLst>
                  <a:outerShdw blurRad="38100" dist="38100" dir="2700000" algn="tl">
                    <a:srgbClr val="000000">
                      <a:alpha val="43137"/>
                    </a:srgbClr>
                  </a:outerShdw>
                </a:effectLst>
                <a:latin typeface="Arial" pitchFamily="34" charset="0"/>
                <a:cs typeface="Arial" pitchFamily="34" charset="0"/>
              </a:rPr>
              <a:t>disposions</a:t>
            </a:r>
            <a:r>
              <a:rPr lang="en-US" sz="4800" dirty="0">
                <a:solidFill>
                  <a:srgbClr val="FFC000"/>
                </a:solidFill>
                <a:effectLst>
                  <a:outerShdw blurRad="38100" dist="38100" dir="2700000" algn="tl">
                    <a:srgbClr val="000000">
                      <a:alpha val="43137"/>
                    </a:srgbClr>
                  </a:outerShdw>
                </a:effectLst>
                <a:latin typeface="Arial" pitchFamily="34" charset="0"/>
                <a:cs typeface="Arial" pitchFamily="34" charset="0"/>
              </a:rPr>
              <a:t> and habits. It is only by bringing about change in </a:t>
            </a:r>
            <a:r>
              <a:rPr lang="en-US" sz="4800" dirty="0" err="1">
                <a:solidFill>
                  <a:srgbClr val="FFC000"/>
                </a:solidFill>
                <a:effectLst>
                  <a:outerShdw blurRad="38100" dist="38100" dir="2700000" algn="tl">
                    <a:srgbClr val="000000">
                      <a:alpha val="43137"/>
                    </a:srgbClr>
                  </a:outerShdw>
                </a:effectLst>
                <a:latin typeface="Arial" pitchFamily="34" charset="0"/>
                <a:cs typeface="Arial" pitchFamily="34" charset="0"/>
              </a:rPr>
              <a:t>lesya</a:t>
            </a:r>
            <a:r>
              <a:rPr lang="en-US" sz="4800" dirty="0">
                <a:solidFill>
                  <a:srgbClr val="FFC000"/>
                </a:solidFill>
                <a:effectLst>
                  <a:outerShdw blurRad="38100" dist="38100" dir="2700000" algn="tl">
                    <a:srgbClr val="000000">
                      <a:alpha val="43137"/>
                    </a:srgbClr>
                  </a:outerShdw>
                </a:effectLst>
                <a:latin typeface="Arial" pitchFamily="34" charset="0"/>
                <a:cs typeface="Arial" pitchFamily="34" charset="0"/>
              </a:rPr>
              <a:t> that religion can be realized in life. Red, lotus-pink and white (pure) auras arise when black, blue and grey auras are transformed and then change takes place. Life cannot change unless </a:t>
            </a:r>
            <a:r>
              <a:rPr lang="en-US" sz="4800" dirty="0" err="1">
                <a:solidFill>
                  <a:srgbClr val="FFC000"/>
                </a:solidFill>
                <a:effectLst>
                  <a:outerShdw blurRad="38100" dist="38100" dir="2700000" algn="tl">
                    <a:srgbClr val="000000">
                      <a:alpha val="43137"/>
                    </a:srgbClr>
                  </a:outerShdw>
                </a:effectLst>
                <a:latin typeface="Arial" pitchFamily="34" charset="0"/>
                <a:cs typeface="Arial" pitchFamily="34" charset="0"/>
              </a:rPr>
              <a:t>lesya</a:t>
            </a:r>
            <a:r>
              <a:rPr lang="en-US" sz="4800" dirty="0">
                <a:solidFill>
                  <a:srgbClr val="FFC000"/>
                </a:solidFill>
                <a:effectLst>
                  <a:outerShdw blurRad="38100" dist="38100" dir="2700000" algn="tl">
                    <a:srgbClr val="000000">
                      <a:alpha val="43137"/>
                    </a:srgbClr>
                  </a:outerShdw>
                </a:effectLst>
                <a:latin typeface="Arial" pitchFamily="34" charset="0"/>
                <a:cs typeface="Arial" pitchFamily="34" charset="0"/>
              </a:rPr>
              <a:t> are changed.</a:t>
            </a:r>
          </a:p>
          <a:p>
            <a:endParaRPr lang="en-US" dirty="0">
              <a:effectLst/>
              <a:latin typeface="Arial" pitchFamily="34" charset="0"/>
              <a:cs typeface="Arial" pitchFamily="34" charset="0"/>
            </a:endParaRPr>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305800" cy="6324600"/>
          </a:xfrm>
        </p:spPr>
        <p:txBody>
          <a:bodyPr>
            <a:normAutofit fontScale="25000" lnSpcReduction="20000"/>
          </a:bodyPr>
          <a:lstStyle/>
          <a:p>
            <a:pPr marL="0" indent="0" algn="just">
              <a:buNone/>
            </a:pPr>
            <a:r>
              <a:rPr lang="en-US" dirty="0" smtClean="0"/>
              <a:t>	</a:t>
            </a:r>
            <a:r>
              <a:rPr lang="en-US" sz="8400" dirty="0" smtClean="0">
                <a:solidFill>
                  <a:srgbClr val="FFC000"/>
                </a:solidFill>
                <a:latin typeface="Arial" pitchFamily="34" charset="0"/>
                <a:cs typeface="Arial" pitchFamily="34" charset="0"/>
              </a:rPr>
              <a:t>Transformation </a:t>
            </a:r>
            <a:r>
              <a:rPr lang="en-US" sz="8400" dirty="0">
                <a:solidFill>
                  <a:srgbClr val="FFC000"/>
                </a:solidFill>
                <a:latin typeface="Arial" pitchFamily="34" charset="0"/>
                <a:cs typeface="Arial" pitchFamily="34" charset="0"/>
              </a:rPr>
              <a:t>of personality can take place on the level of consciousness. One’s personality will change if the </a:t>
            </a:r>
            <a:r>
              <a:rPr lang="en-US" sz="8400" dirty="0" err="1">
                <a:solidFill>
                  <a:srgbClr val="FFC000"/>
                </a:solidFill>
                <a:latin typeface="Arial" pitchFamily="34" charset="0"/>
                <a:cs typeface="Arial" pitchFamily="34" charset="0"/>
              </a:rPr>
              <a:t>lesyas</a:t>
            </a:r>
            <a:r>
              <a:rPr lang="en-US" sz="8400" dirty="0">
                <a:solidFill>
                  <a:srgbClr val="FFC000"/>
                </a:solidFill>
                <a:latin typeface="Arial" pitchFamily="34" charset="0"/>
                <a:cs typeface="Arial" pitchFamily="34" charset="0"/>
              </a:rPr>
              <a:t> are good. And it will change also when the </a:t>
            </a:r>
            <a:r>
              <a:rPr lang="en-US" sz="8400" dirty="0" err="1">
                <a:solidFill>
                  <a:srgbClr val="FFC000"/>
                </a:solidFill>
                <a:latin typeface="Arial" pitchFamily="34" charset="0"/>
                <a:cs typeface="Arial" pitchFamily="34" charset="0"/>
              </a:rPr>
              <a:t>lesyas</a:t>
            </a:r>
            <a:r>
              <a:rPr lang="en-US" sz="8400" dirty="0">
                <a:solidFill>
                  <a:srgbClr val="FFC000"/>
                </a:solidFill>
                <a:latin typeface="Arial" pitchFamily="34" charset="0"/>
                <a:cs typeface="Arial" pitchFamily="34" charset="0"/>
              </a:rPr>
              <a:t> are bad. We will have to make experiments on </a:t>
            </a:r>
            <a:r>
              <a:rPr lang="en-US" sz="8400" dirty="0" err="1">
                <a:solidFill>
                  <a:srgbClr val="FFC000"/>
                </a:solidFill>
                <a:latin typeface="Arial" pitchFamily="34" charset="0"/>
                <a:cs typeface="Arial" pitchFamily="34" charset="0"/>
              </a:rPr>
              <a:t>colours</a:t>
            </a:r>
            <a:r>
              <a:rPr lang="en-US" sz="8400" dirty="0">
                <a:solidFill>
                  <a:srgbClr val="FFC000"/>
                </a:solidFill>
                <a:latin typeface="Arial" pitchFamily="34" charset="0"/>
                <a:cs typeface="Arial" pitchFamily="34" charset="0"/>
              </a:rPr>
              <a:t> to change </a:t>
            </a:r>
            <a:r>
              <a:rPr lang="en-US" sz="8400" dirty="0" err="1">
                <a:solidFill>
                  <a:srgbClr val="FFC000"/>
                </a:solidFill>
                <a:latin typeface="Arial" pitchFamily="34" charset="0"/>
                <a:cs typeface="Arial" pitchFamily="34" charset="0"/>
              </a:rPr>
              <a:t>lesyas</a:t>
            </a:r>
            <a:r>
              <a:rPr lang="en-US" sz="8400" dirty="0">
                <a:solidFill>
                  <a:srgbClr val="FFC000"/>
                </a:solidFill>
                <a:latin typeface="Arial" pitchFamily="34" charset="0"/>
                <a:cs typeface="Arial" pitchFamily="34" charset="0"/>
              </a:rPr>
              <a:t>. </a:t>
            </a:r>
            <a:r>
              <a:rPr lang="en-US" sz="8400" dirty="0" err="1">
                <a:solidFill>
                  <a:srgbClr val="FFC000"/>
                </a:solidFill>
                <a:latin typeface="Arial" pitchFamily="34" charset="0"/>
                <a:cs typeface="Arial" pitchFamily="34" charset="0"/>
              </a:rPr>
              <a:t>Colours</a:t>
            </a:r>
            <a:r>
              <a:rPr lang="en-US" sz="8400" dirty="0">
                <a:solidFill>
                  <a:srgbClr val="FFC000"/>
                </a:solidFill>
                <a:latin typeface="Arial" pitchFamily="34" charset="0"/>
                <a:cs typeface="Arial" pitchFamily="34" charset="0"/>
              </a:rPr>
              <a:t> have a deep effect on our personality. They affect gross and subtle personalities, luminous body and the system of </a:t>
            </a:r>
            <a:r>
              <a:rPr lang="en-US" sz="8400" dirty="0" err="1">
                <a:solidFill>
                  <a:srgbClr val="FFC000"/>
                </a:solidFill>
                <a:latin typeface="Arial" pitchFamily="34" charset="0"/>
                <a:cs typeface="Arial" pitchFamily="34" charset="0"/>
              </a:rPr>
              <a:t>lesyas</a:t>
            </a:r>
            <a:r>
              <a:rPr lang="en-US" sz="8400" dirty="0">
                <a:solidFill>
                  <a:srgbClr val="FFC000"/>
                </a:solidFill>
                <a:latin typeface="Arial" pitchFamily="34" charset="0"/>
                <a:cs typeface="Arial" pitchFamily="34" charset="0"/>
              </a:rPr>
              <a:t> too. If we come to understand the role of </a:t>
            </a:r>
            <a:r>
              <a:rPr lang="en-US" sz="8400" dirty="0" err="1">
                <a:solidFill>
                  <a:srgbClr val="FFC000"/>
                </a:solidFill>
                <a:latin typeface="Arial" pitchFamily="34" charset="0"/>
                <a:cs typeface="Arial" pitchFamily="34" charset="0"/>
              </a:rPr>
              <a:t>colours</a:t>
            </a:r>
            <a:r>
              <a:rPr lang="en-US" sz="8400" dirty="0">
                <a:solidFill>
                  <a:srgbClr val="FFC000"/>
                </a:solidFill>
                <a:latin typeface="Arial" pitchFamily="34" charset="0"/>
                <a:cs typeface="Arial" pitchFamily="34" charset="0"/>
              </a:rPr>
              <a:t> and the psychological effects they produce we can be highly benefited in transforming personality.</a:t>
            </a:r>
          </a:p>
          <a:p>
            <a:pPr marL="0" indent="0" algn="just">
              <a:buNone/>
            </a:pPr>
            <a:r>
              <a:rPr lang="en-US" sz="8400" dirty="0">
                <a:solidFill>
                  <a:srgbClr val="FFC000"/>
                </a:solidFill>
                <a:latin typeface="Arial" pitchFamily="34" charset="0"/>
                <a:cs typeface="Arial" pitchFamily="34" charset="0"/>
              </a:rPr>
              <a:t>	</a:t>
            </a:r>
            <a:r>
              <a:rPr lang="en-US" sz="8400" dirty="0" smtClean="0">
                <a:solidFill>
                  <a:srgbClr val="FFC000"/>
                </a:solidFill>
                <a:latin typeface="Arial" pitchFamily="34" charset="0"/>
                <a:cs typeface="Arial" pitchFamily="34" charset="0"/>
              </a:rPr>
              <a:t>All </a:t>
            </a:r>
            <a:r>
              <a:rPr lang="en-US" sz="8400" dirty="0">
                <a:solidFill>
                  <a:srgbClr val="FFC000"/>
                </a:solidFill>
                <a:latin typeface="Arial" pitchFamily="34" charset="0"/>
                <a:cs typeface="Arial" pitchFamily="34" charset="0"/>
              </a:rPr>
              <a:t>the three </a:t>
            </a:r>
            <a:r>
              <a:rPr lang="en-US" sz="8400" dirty="0" err="1">
                <a:solidFill>
                  <a:srgbClr val="FFC000"/>
                </a:solidFill>
                <a:latin typeface="Arial" pitchFamily="34" charset="0"/>
                <a:cs typeface="Arial" pitchFamily="34" charset="0"/>
              </a:rPr>
              <a:t>lesyas</a:t>
            </a:r>
            <a:r>
              <a:rPr lang="en-US" sz="8400" dirty="0">
                <a:solidFill>
                  <a:srgbClr val="FFC000"/>
                </a:solidFill>
                <a:latin typeface="Arial" pitchFamily="34" charset="0"/>
                <a:cs typeface="Arial" pitchFamily="34" charset="0"/>
              </a:rPr>
              <a:t>-black, grey and blue can be changed by </a:t>
            </a:r>
            <a:r>
              <a:rPr lang="en-US" sz="8400" dirty="0" err="1">
                <a:solidFill>
                  <a:srgbClr val="FFC000"/>
                </a:solidFill>
                <a:latin typeface="Arial" pitchFamily="34" charset="0"/>
                <a:cs typeface="Arial" pitchFamily="34" charset="0"/>
              </a:rPr>
              <a:t>practising</a:t>
            </a:r>
            <a:r>
              <a:rPr lang="en-US" sz="8400" dirty="0">
                <a:solidFill>
                  <a:srgbClr val="FFC000"/>
                </a:solidFill>
                <a:latin typeface="Arial" pitchFamily="34" charset="0"/>
                <a:cs typeface="Arial" pitchFamily="34" charset="0"/>
              </a:rPr>
              <a:t> </a:t>
            </a:r>
            <a:r>
              <a:rPr lang="en-US" sz="8400" dirty="0" err="1">
                <a:solidFill>
                  <a:srgbClr val="FFC000"/>
                </a:solidFill>
                <a:latin typeface="Arial" pitchFamily="34" charset="0"/>
                <a:cs typeface="Arial" pitchFamily="34" charset="0"/>
              </a:rPr>
              <a:t>lesya</a:t>
            </a:r>
            <a:r>
              <a:rPr lang="en-US" sz="8400" dirty="0">
                <a:solidFill>
                  <a:srgbClr val="FFC000"/>
                </a:solidFill>
                <a:latin typeface="Arial" pitchFamily="34" charset="0"/>
                <a:cs typeface="Arial" pitchFamily="34" charset="0"/>
              </a:rPr>
              <a:t>-meditation. While under going change, black </a:t>
            </a:r>
            <a:r>
              <a:rPr lang="en-US" sz="8400" dirty="0" err="1">
                <a:solidFill>
                  <a:srgbClr val="FFC000"/>
                </a:solidFill>
                <a:latin typeface="Arial" pitchFamily="34" charset="0"/>
                <a:cs typeface="Arial" pitchFamily="34" charset="0"/>
              </a:rPr>
              <a:t>lesya</a:t>
            </a:r>
            <a:r>
              <a:rPr lang="en-US" sz="8400" dirty="0">
                <a:solidFill>
                  <a:srgbClr val="FFC000"/>
                </a:solidFill>
                <a:latin typeface="Arial" pitchFamily="34" charset="0"/>
                <a:cs typeface="Arial" pitchFamily="34" charset="0"/>
              </a:rPr>
              <a:t> comes to be blue, blue </a:t>
            </a:r>
            <a:r>
              <a:rPr lang="en-US" sz="8400" dirty="0" err="1">
                <a:solidFill>
                  <a:srgbClr val="FFC000"/>
                </a:solidFill>
                <a:latin typeface="Arial" pitchFamily="34" charset="0"/>
                <a:cs typeface="Arial" pitchFamily="34" charset="0"/>
              </a:rPr>
              <a:t>lesya</a:t>
            </a:r>
            <a:r>
              <a:rPr lang="en-US" sz="8400" dirty="0">
                <a:solidFill>
                  <a:srgbClr val="FFC000"/>
                </a:solidFill>
                <a:latin typeface="Arial" pitchFamily="34" charset="0"/>
                <a:cs typeface="Arial" pitchFamily="34" charset="0"/>
              </a:rPr>
              <a:t> come to be grey and grey </a:t>
            </a:r>
            <a:r>
              <a:rPr lang="en-US" sz="8400" dirty="0" err="1">
                <a:solidFill>
                  <a:srgbClr val="FFC000"/>
                </a:solidFill>
                <a:latin typeface="Arial" pitchFamily="34" charset="0"/>
                <a:cs typeface="Arial" pitchFamily="34" charset="0"/>
              </a:rPr>
              <a:t>lesya</a:t>
            </a:r>
            <a:r>
              <a:rPr lang="en-US" sz="8400" dirty="0">
                <a:solidFill>
                  <a:srgbClr val="FFC000"/>
                </a:solidFill>
                <a:latin typeface="Arial" pitchFamily="34" charset="0"/>
                <a:cs typeface="Arial" pitchFamily="34" charset="0"/>
              </a:rPr>
              <a:t> come to be red </a:t>
            </a:r>
            <a:r>
              <a:rPr lang="en-US" sz="8400" dirty="0" err="1">
                <a:solidFill>
                  <a:srgbClr val="FFC000"/>
                </a:solidFill>
                <a:latin typeface="Arial" pitchFamily="34" charset="0"/>
                <a:cs typeface="Arial" pitchFamily="34" charset="0"/>
              </a:rPr>
              <a:t>lesya</a:t>
            </a:r>
            <a:r>
              <a:rPr lang="en-US" sz="8400" dirty="0">
                <a:solidFill>
                  <a:srgbClr val="FFC000"/>
                </a:solidFill>
                <a:latin typeface="Arial" pitchFamily="34" charset="0"/>
                <a:cs typeface="Arial" pitchFamily="34" charset="0"/>
              </a:rPr>
              <a:t>. Our spiritual journey begins from this red aura. Change in habits come to take place when red </a:t>
            </a:r>
            <a:r>
              <a:rPr lang="en-US" sz="8400" dirty="0" err="1">
                <a:solidFill>
                  <a:srgbClr val="FFC000"/>
                </a:solidFill>
                <a:latin typeface="Arial" pitchFamily="34" charset="0"/>
                <a:cs typeface="Arial" pitchFamily="34" charset="0"/>
              </a:rPr>
              <a:t>lesya</a:t>
            </a:r>
            <a:r>
              <a:rPr lang="en-US" sz="8400" dirty="0">
                <a:solidFill>
                  <a:srgbClr val="FFC000"/>
                </a:solidFill>
                <a:latin typeface="Arial" pitchFamily="34" charset="0"/>
                <a:cs typeface="Arial" pitchFamily="34" charset="0"/>
              </a:rPr>
              <a:t> comes into existence. More changes take place when grey </a:t>
            </a:r>
            <a:r>
              <a:rPr lang="en-US" sz="8400" dirty="0" err="1">
                <a:solidFill>
                  <a:srgbClr val="FFC000"/>
                </a:solidFill>
                <a:latin typeface="Arial" pitchFamily="34" charset="0"/>
                <a:cs typeface="Arial" pitchFamily="34" charset="0"/>
              </a:rPr>
              <a:t>lesya</a:t>
            </a:r>
            <a:r>
              <a:rPr lang="en-US" sz="8400" dirty="0">
                <a:solidFill>
                  <a:srgbClr val="FFC000"/>
                </a:solidFill>
                <a:latin typeface="Arial" pitchFamily="34" charset="0"/>
                <a:cs typeface="Arial" pitchFamily="34" charset="0"/>
              </a:rPr>
              <a:t> arises and one’s personality is totally transformed on the rise of white(pure) </a:t>
            </a:r>
            <a:r>
              <a:rPr lang="en-US" sz="8400" dirty="0" err="1">
                <a:solidFill>
                  <a:srgbClr val="FFC000"/>
                </a:solidFill>
                <a:latin typeface="Arial" pitchFamily="34" charset="0"/>
                <a:cs typeface="Arial" pitchFamily="34" charset="0"/>
              </a:rPr>
              <a:t>lesya</a:t>
            </a:r>
            <a:r>
              <a:rPr lang="en-US" sz="8400" dirty="0">
                <a:solidFill>
                  <a:srgbClr val="FFC000"/>
                </a:solidFill>
                <a:latin typeface="Arial" pitchFamily="34" charset="0"/>
                <a:cs typeface="Arial" pitchFamily="34" charset="0"/>
              </a:rPr>
              <a:t>. Aura changes in conformity with volitional aura and this volitional aura too changes on changing the aura by </a:t>
            </a:r>
            <a:r>
              <a:rPr lang="en-US" sz="8400" dirty="0" err="1">
                <a:solidFill>
                  <a:srgbClr val="FFC000"/>
                </a:solidFill>
                <a:latin typeface="Arial" pitchFamily="34" charset="0"/>
                <a:cs typeface="Arial" pitchFamily="34" charset="0"/>
              </a:rPr>
              <a:t>practising</a:t>
            </a:r>
            <a:r>
              <a:rPr lang="en-US" sz="8400" dirty="0">
                <a:solidFill>
                  <a:srgbClr val="FFC000"/>
                </a:solidFill>
                <a:latin typeface="Arial" pitchFamily="34" charset="0"/>
                <a:cs typeface="Arial" pitchFamily="34" charset="0"/>
              </a:rPr>
              <a:t> </a:t>
            </a:r>
            <a:r>
              <a:rPr lang="en-US" sz="8400" dirty="0" err="1">
                <a:solidFill>
                  <a:srgbClr val="FFC000"/>
                </a:solidFill>
                <a:latin typeface="Arial" pitchFamily="34" charset="0"/>
                <a:cs typeface="Arial" pitchFamily="34" charset="0"/>
              </a:rPr>
              <a:t>lesya</a:t>
            </a:r>
            <a:r>
              <a:rPr lang="en-US" sz="8400" dirty="0">
                <a:solidFill>
                  <a:srgbClr val="FFC000"/>
                </a:solidFill>
                <a:latin typeface="Arial" pitchFamily="34" charset="0"/>
                <a:cs typeface="Arial" pitchFamily="34" charset="0"/>
              </a:rPr>
              <a:t>-meditation. </a:t>
            </a:r>
            <a:r>
              <a:rPr lang="en-US" sz="8400" dirty="0" err="1">
                <a:solidFill>
                  <a:srgbClr val="FFC000"/>
                </a:solidFill>
                <a:latin typeface="Arial" pitchFamily="34" charset="0"/>
                <a:cs typeface="Arial" pitchFamily="34" charset="0"/>
              </a:rPr>
              <a:t>Lesya</a:t>
            </a:r>
            <a:r>
              <a:rPr lang="en-US" sz="8400" dirty="0">
                <a:solidFill>
                  <a:srgbClr val="FFC000"/>
                </a:solidFill>
                <a:latin typeface="Arial" pitchFamily="34" charset="0"/>
                <a:cs typeface="Arial" pitchFamily="34" charset="0"/>
              </a:rPr>
              <a:t>-meditation (meditating on shining </a:t>
            </a:r>
            <a:r>
              <a:rPr lang="en-US" sz="8400" dirty="0" err="1">
                <a:solidFill>
                  <a:srgbClr val="FFC000"/>
                </a:solidFill>
                <a:latin typeface="Arial" pitchFamily="34" charset="0"/>
                <a:cs typeface="Arial" pitchFamily="34" charset="0"/>
              </a:rPr>
              <a:t>colours</a:t>
            </a:r>
            <a:r>
              <a:rPr lang="en-US" sz="8400" dirty="0">
                <a:solidFill>
                  <a:srgbClr val="FFC000"/>
                </a:solidFill>
                <a:latin typeface="Arial" pitchFamily="34" charset="0"/>
                <a:cs typeface="Arial" pitchFamily="34" charset="0"/>
              </a:rPr>
              <a:t>) is very important. Our reflections and even physical postures too are affected by our volitional aura. As meditations gets deeper, passions will be weakened and our perseverance, </a:t>
            </a:r>
            <a:r>
              <a:rPr lang="en-US" sz="8400" dirty="0" err="1">
                <a:solidFill>
                  <a:srgbClr val="FFC000"/>
                </a:solidFill>
                <a:latin typeface="Arial" pitchFamily="34" charset="0"/>
                <a:cs typeface="Arial" pitchFamily="34" charset="0"/>
              </a:rPr>
              <a:t>lesyas</a:t>
            </a:r>
            <a:r>
              <a:rPr lang="en-US" sz="8400" dirty="0">
                <a:solidFill>
                  <a:srgbClr val="FFC000"/>
                </a:solidFill>
                <a:latin typeface="Arial" pitchFamily="34" charset="0"/>
                <a:cs typeface="Arial" pitchFamily="34" charset="0"/>
              </a:rPr>
              <a:t>, volitions and dispositions, actions and thought will automatically come to be </a:t>
            </a:r>
            <a:r>
              <a:rPr lang="en-US" sz="8400" dirty="0" smtClean="0">
                <a:solidFill>
                  <a:srgbClr val="FFC000"/>
                </a:solidFill>
                <a:latin typeface="Arial" pitchFamily="34" charset="0"/>
                <a:cs typeface="Arial" pitchFamily="34" charset="0"/>
              </a:rPr>
              <a:t>purified.</a:t>
            </a:r>
            <a:endParaRPr lang="en-US" sz="8400" dirty="0">
              <a:solidFill>
                <a:srgbClr val="FFC000"/>
              </a:solidFill>
              <a:latin typeface="Arial" pitchFamily="34" charset="0"/>
              <a:cs typeface="Arial" pitchFamily="34" charset="0"/>
            </a:endParaRPr>
          </a:p>
          <a:p>
            <a:pPr marL="0" indent="0" algn="just">
              <a:buNone/>
            </a:pPr>
            <a:r>
              <a:rPr lang="en-US" sz="8000" dirty="0" smtClean="0">
                <a:solidFill>
                  <a:srgbClr val="FFC000"/>
                </a:solidFill>
                <a:latin typeface="Arial" pitchFamily="34" charset="0"/>
                <a:cs typeface="Arial" pitchFamily="34" charset="0"/>
              </a:rPr>
              <a:t>	</a:t>
            </a:r>
            <a:endParaRPr lang="en-US" sz="6400" dirty="0">
              <a:solidFill>
                <a:srgbClr val="FFC000"/>
              </a:solidFill>
              <a:latin typeface="Arial" pitchFamily="34" charset="0"/>
              <a:cs typeface="Arial" pitchFamily="34" charset="0"/>
            </a:endParaRPr>
          </a:p>
        </p:txBody>
      </p:sp>
    </p:spTree>
  </p:cSld>
  <p:clrMapOvr>
    <a:masterClrMapping/>
  </p:clrMapOvr>
  <p:transition>
    <p:wipe dir="d"/>
  </p:transition>
  <p:timing>
    <p:tnLst>
      <p:par>
        <p:cTn id="1" dur="indefinite" restart="never" nodeType="tmRoot"/>
      </p:par>
    </p:tnLst>
  </p:timing>
</p:sld>
</file>

<file path=ppt/theme/theme1.xml><?xml version="1.0" encoding="utf-8"?>
<a:theme xmlns:a="http://schemas.openxmlformats.org/drawingml/2006/main" name="tf01068993">
  <a:themeElements>
    <a:clrScheme name="Office Theme 1">
      <a:dk1>
        <a:srgbClr val="000080"/>
      </a:dk1>
      <a:lt1>
        <a:srgbClr val="FFFFFF"/>
      </a:lt1>
      <a:dk2>
        <a:srgbClr val="6699FF"/>
      </a:dk2>
      <a:lt2>
        <a:srgbClr val="00FFCC"/>
      </a:lt2>
      <a:accent1>
        <a:srgbClr val="00CCCC"/>
      </a:accent1>
      <a:accent2>
        <a:srgbClr val="FFFF66"/>
      </a:accent2>
      <a:accent3>
        <a:srgbClr val="B8CAFF"/>
      </a:accent3>
      <a:accent4>
        <a:srgbClr val="DADADA"/>
      </a:accent4>
      <a:accent5>
        <a:srgbClr val="AAE2E2"/>
      </a:accent5>
      <a:accent6>
        <a:srgbClr val="E7E75C"/>
      </a:accent6>
      <a:hlink>
        <a:srgbClr val="FF66CC"/>
      </a:hlink>
      <a:folHlink>
        <a:srgbClr val="99CCFF"/>
      </a:folHlink>
    </a:clrScheme>
    <a:fontScheme name="Office Them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80"/>
        </a:dk1>
        <a:lt1>
          <a:srgbClr val="FFFFFF"/>
        </a:lt1>
        <a:dk2>
          <a:srgbClr val="6699FF"/>
        </a:dk2>
        <a:lt2>
          <a:srgbClr val="00FFCC"/>
        </a:lt2>
        <a:accent1>
          <a:srgbClr val="00CCCC"/>
        </a:accent1>
        <a:accent2>
          <a:srgbClr val="FFFF66"/>
        </a:accent2>
        <a:accent3>
          <a:srgbClr val="B8CAFF"/>
        </a:accent3>
        <a:accent4>
          <a:srgbClr val="DADADA"/>
        </a:accent4>
        <a:accent5>
          <a:srgbClr val="AAE2E2"/>
        </a:accent5>
        <a:accent6>
          <a:srgbClr val="E7E75C"/>
        </a:accent6>
        <a:hlink>
          <a:srgbClr val="FF66CC"/>
        </a:hlink>
        <a:folHlink>
          <a:srgbClr val="99CCFF"/>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0000CC"/>
        </a:dk2>
        <a:lt2>
          <a:srgbClr val="CCCCFF"/>
        </a:lt2>
        <a:accent1>
          <a:srgbClr val="00CCCC"/>
        </a:accent1>
        <a:accent2>
          <a:srgbClr val="FFFF66"/>
        </a:accent2>
        <a:accent3>
          <a:srgbClr val="FFFFFF"/>
        </a:accent3>
        <a:accent4>
          <a:srgbClr val="000000"/>
        </a:accent4>
        <a:accent5>
          <a:srgbClr val="AAE2E2"/>
        </a:accent5>
        <a:accent6>
          <a:srgbClr val="E7E75C"/>
        </a:accent6>
        <a:hlink>
          <a:srgbClr val="FF33CC"/>
        </a:hlink>
        <a:folHlink>
          <a:srgbClr val="0066FF"/>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FFFFFF"/>
        </a:lt2>
        <a:accent1>
          <a:srgbClr val="B2B2B2"/>
        </a:accent1>
        <a:accent2>
          <a:srgbClr val="5F5F5F"/>
        </a:accent2>
        <a:accent3>
          <a:srgbClr val="FFFFFF"/>
        </a:accent3>
        <a:accent4>
          <a:srgbClr val="000000"/>
        </a:accent4>
        <a:accent5>
          <a:srgbClr val="D5D5D5"/>
        </a:accent5>
        <a:accent6>
          <a:srgbClr val="555555"/>
        </a:accent6>
        <a:hlink>
          <a:srgbClr val="868686"/>
        </a:hlink>
        <a:folHlink>
          <a:srgbClr val="DDDDDD"/>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tf01068993</Template>
  <TotalTime>323</TotalTime>
  <Words>800</Words>
  <Application>Microsoft Office PowerPoint</Application>
  <PresentationFormat>On-screen Show (4:3)</PresentationFormat>
  <Paragraphs>82</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tf01068993</vt:lpstr>
      <vt:lpstr>HOLISTIC HEALTH BY PREKSHAMEDITATION</vt:lpstr>
      <vt:lpstr>What is Prekshameditation?</vt:lpstr>
      <vt:lpstr>Attaining Physical Health</vt:lpstr>
      <vt:lpstr>Slide 4</vt:lpstr>
      <vt:lpstr>Slide 5</vt:lpstr>
      <vt:lpstr>Attaining Mental Health</vt:lpstr>
      <vt:lpstr>Slide 7</vt:lpstr>
      <vt:lpstr> Attaining Emotional Health </vt:lpstr>
      <vt:lpstr>Slide 9</vt:lpstr>
      <vt:lpstr>Slide 10</vt:lpstr>
      <vt:lpstr> Attaining Spiritual Health </vt:lpstr>
      <vt:lpstr>Slide 12</vt:lpstr>
      <vt:lpstr>Slide 13</vt:lpstr>
      <vt:lpstr>Slide 14</vt:lpstr>
      <vt:lpstr> Attaining Social Health </vt:lpstr>
      <vt:lpstr>Slide 16</vt:lpstr>
      <vt:lpstr>Slide 17</vt:lpstr>
      <vt:lpstr>Slide 18</vt:lpstr>
      <vt:lpstr> Conclusion </vt:lpstr>
      <vt:lpstr> REFERENCES </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HOLISTIC HEALTH BY PREKSHAMEDITATION</dc:title>
  <dc:creator>balaji</dc:creator>
  <cp:lastModifiedBy>it</cp:lastModifiedBy>
  <cp:revision>37</cp:revision>
  <dcterms:created xsi:type="dcterms:W3CDTF">2017-09-18T07:48:41Z</dcterms:created>
  <dcterms:modified xsi:type="dcterms:W3CDTF">2017-09-19T17:15:48Z</dcterms:modified>
</cp:coreProperties>
</file>